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69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333083-CD93-4881-A60F-656221780CEB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062BD53-1575-4254-A1D2-7C31A4E79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7643866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b="1" dirty="0" smtClean="0"/>
              <a:t>Перспективное планирование </a:t>
            </a:r>
            <a:br>
              <a:rPr lang="ru-RU" sz="4200" b="1" dirty="0" smtClean="0"/>
            </a:br>
            <a:r>
              <a:rPr lang="ru-RU" sz="4200" b="1" dirty="0" smtClean="0"/>
              <a:t>по ПДД в подготовительной  группе «</a:t>
            </a:r>
            <a:r>
              <a:rPr lang="ru-RU" sz="4200" b="1" dirty="0" smtClean="0"/>
              <a:t>З</a:t>
            </a:r>
            <a:r>
              <a:rPr lang="ru-RU" sz="4100" b="1" dirty="0" smtClean="0"/>
              <a:t>вёздочки </a:t>
            </a:r>
            <a:r>
              <a:rPr lang="ru-RU" sz="4200" b="1" dirty="0" smtClean="0"/>
              <a:t>» </a:t>
            </a:r>
            <a:r>
              <a:rPr lang="ru-RU" sz="2700" b="1" dirty="0" smtClean="0"/>
              <a:t>на 2017-2018 г.</a:t>
            </a:r>
            <a:endParaRPr lang="ru-RU" sz="27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3286124"/>
            <a:ext cx="4572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</a:rPr>
              <a:t>МКОУ </a:t>
            </a:r>
            <a:r>
              <a:rPr lang="ru-RU" sz="2000" dirty="0" err="1" smtClean="0">
                <a:solidFill>
                  <a:schemeClr val="tx2"/>
                </a:solidFill>
              </a:rPr>
              <a:t>Семёно-Александровская</a:t>
            </a:r>
            <a:r>
              <a:rPr lang="ru-RU" sz="2000" dirty="0" smtClean="0">
                <a:solidFill>
                  <a:schemeClr val="tx2"/>
                </a:solidFill>
              </a:rPr>
              <a:t> СОШ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5000636"/>
            <a:ext cx="364330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Воспитатель : </a:t>
            </a:r>
          </a:p>
          <a:p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/>
                </a:solidFill>
                <a:effectLst/>
              </a:rPr>
              <a:t>Дудник Ирина Владимировна</a:t>
            </a:r>
            <a:endParaRPr lang="ru-RU" sz="2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7" name="Picture 11" descr="8c6f9344e636718b630c75460cd16fdd-293x40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00" y="3850289"/>
            <a:ext cx="1714512" cy="3007711"/>
          </a:xfrm>
          <a:noFill/>
          <a:ln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 Занятие «Школа пешеходных наук».</a:t>
            </a:r>
          </a:p>
          <a:p>
            <a:r>
              <a:rPr lang="ru-RU" sz="2100" dirty="0" smtClean="0"/>
              <a:t> Работа в рабочих тетрадях. </a:t>
            </a:r>
          </a:p>
          <a:p>
            <a:r>
              <a:rPr lang="ru-RU" sz="2100" dirty="0" smtClean="0"/>
              <a:t> Чтение произведения И. </a:t>
            </a:r>
            <a:r>
              <a:rPr lang="ru-RU" sz="2100" dirty="0" err="1" smtClean="0"/>
              <a:t>Кончаловского</a:t>
            </a:r>
            <a:r>
              <a:rPr lang="ru-RU" sz="2100" dirty="0" smtClean="0"/>
              <a:t> «Самокат».</a:t>
            </a:r>
          </a:p>
          <a:p>
            <a:r>
              <a:rPr lang="ru-RU" sz="2100" dirty="0" smtClean="0"/>
              <a:t> Беседа «Пора не пора, не ходи со двора».</a:t>
            </a:r>
          </a:p>
          <a:p>
            <a:r>
              <a:rPr lang="ru-RU" sz="2100" dirty="0" smtClean="0"/>
              <a:t> Д/и «Светофор»</a:t>
            </a:r>
          </a:p>
          <a:p>
            <a:r>
              <a:rPr lang="ru-RU" sz="2100" dirty="0" smtClean="0"/>
              <a:t> Просмотр познавательного мультфильма « </a:t>
            </a:r>
            <a:r>
              <a:rPr lang="ru-RU" sz="2100" dirty="0" err="1" smtClean="0"/>
              <a:t>Смешарики</a:t>
            </a:r>
            <a:r>
              <a:rPr lang="ru-RU" sz="2100" dirty="0" smtClean="0"/>
              <a:t>»</a:t>
            </a:r>
          </a:p>
          <a:p>
            <a:r>
              <a:rPr lang="ru-RU" sz="2100" dirty="0" smtClean="0"/>
              <a:t> Нарисуй волшебный транспорт.</a:t>
            </a:r>
          </a:p>
          <a:p>
            <a:r>
              <a:rPr lang="ru-RU" sz="2100" dirty="0" smtClean="0"/>
              <a:t> Плакат «Дорога не терпит шалости – наказывает без жалости».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 Беседа с сотрудником ГИБДД ( рассказ о ПДД).</a:t>
            </a:r>
          </a:p>
          <a:p>
            <a:r>
              <a:rPr lang="ru-RU" sz="1800" dirty="0" smtClean="0"/>
              <a:t>Работа в рабочих тетрадях.</a:t>
            </a:r>
          </a:p>
          <a:p>
            <a:r>
              <a:rPr lang="ru-RU" sz="1800" dirty="0" smtClean="0"/>
              <a:t> Беседа «Безопасная улица»</a:t>
            </a:r>
          </a:p>
          <a:p>
            <a:r>
              <a:rPr lang="ru-RU" sz="1800" dirty="0" smtClean="0"/>
              <a:t>Д/ и «Мы – водители».</a:t>
            </a:r>
          </a:p>
          <a:p>
            <a:r>
              <a:rPr lang="ru-RU" sz="1800" dirty="0" smtClean="0"/>
              <a:t> Просмотр познавательного мультфильма «В плохую погоду», «Разные дороги».  </a:t>
            </a:r>
          </a:p>
          <a:p>
            <a:r>
              <a:rPr lang="ru-RU" sz="1800" dirty="0" smtClean="0"/>
              <a:t>Нарисуй дорожный знак.</a:t>
            </a:r>
          </a:p>
          <a:p>
            <a:r>
              <a:rPr lang="ru-RU" sz="1800" dirty="0" smtClean="0"/>
              <a:t>Консультация для родителей : «</a:t>
            </a:r>
            <a:r>
              <a:rPr lang="ru-RU" sz="1800" dirty="0" err="1" smtClean="0"/>
              <a:t>Автокресло</a:t>
            </a:r>
            <a:r>
              <a:rPr lang="ru-RU" sz="1800" dirty="0" smtClean="0"/>
              <a:t> – детям».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Конкурс «Лучший пешеход».</a:t>
            </a:r>
          </a:p>
          <a:p>
            <a:r>
              <a:rPr lang="ru-RU" sz="1800" dirty="0" smtClean="0"/>
              <a:t> Беседа с детьми о сотрудниках  ГИБДД.  </a:t>
            </a:r>
          </a:p>
          <a:p>
            <a:r>
              <a:rPr lang="ru-RU" sz="1800" dirty="0" smtClean="0"/>
              <a:t> Чтение произведения: С. Михалкова «Скверная история».</a:t>
            </a:r>
          </a:p>
          <a:p>
            <a:r>
              <a:rPr lang="ru-RU" sz="1800" dirty="0" smtClean="0"/>
              <a:t> Беседа «Посмотри налево - посмотри на право».</a:t>
            </a:r>
          </a:p>
          <a:p>
            <a:r>
              <a:rPr lang="ru-RU" sz="1800" dirty="0" smtClean="0"/>
              <a:t>Д/и «Научим Незнайку ПДД».</a:t>
            </a:r>
          </a:p>
          <a:p>
            <a:r>
              <a:rPr lang="ru-RU" sz="1800" dirty="0" smtClean="0"/>
              <a:t>Просмотр познавательных мультфильмов «ПДД со </a:t>
            </a:r>
            <a:r>
              <a:rPr lang="ru-RU" sz="1800" dirty="0" err="1" smtClean="0"/>
              <a:t>Смешариками</a:t>
            </a:r>
            <a:r>
              <a:rPr lang="ru-RU" sz="1800" dirty="0" smtClean="0"/>
              <a:t>».</a:t>
            </a:r>
          </a:p>
          <a:p>
            <a:r>
              <a:rPr lang="ru-RU" sz="1800" dirty="0" smtClean="0"/>
              <a:t> Тест для родителей «Грамотный пешеход».</a:t>
            </a: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 С. Голицына  «Перспективное планирование  в детском саду старшая группа» (реализация ФГОС в ДОУ).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Т.С. Комарова «Занятия по изобразительной деятельности в детском саду в старшей группе».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В.К. Полынова и др.  « Основы безопасности жизнедеятельности  детей дошкольного возраста».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Гарнышева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«Как научить детей ПДД».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Куцакова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 «Занятия по конструированию из строительного материала в старшей группе».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Авдеева, Н. Н. Безопасность на улицах / Н. Н. Авдеева. М.: ООО «Издательство АСТ-ЛТД», 2013.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Агафонова, К. В. Дети и дорожное движение / К. В. Агафонова. - М.: Просвещение, 2016.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714488"/>
            <a:ext cx="7498080" cy="2643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</a:t>
            </a:r>
            <a:b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b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внимание!</a:t>
            </a:r>
            <a: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400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r>
              <a:rPr lang="ru-RU" dirty="0" smtClean="0"/>
              <a:t>Цель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2428868"/>
            <a:ext cx="7498080" cy="317659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	Дать детям первоначальные знания о правилах безопасного поведения на улице.</a:t>
            </a:r>
          </a:p>
          <a:p>
            <a:pPr>
              <a:buNone/>
            </a:pPr>
            <a:r>
              <a:rPr lang="ru-RU" dirty="0" smtClean="0"/>
              <a:t>2.	Выработать навыки сознательного отношения к соблюдению правил безопасного поведения на дороге.</a:t>
            </a:r>
          </a:p>
          <a:p>
            <a:pPr>
              <a:buNone/>
            </a:pPr>
            <a:r>
              <a:rPr lang="ru-RU" dirty="0" smtClean="0"/>
              <a:t>3.	Приобщать детей к правилам безопасного поведения.</a:t>
            </a:r>
          </a:p>
          <a:p>
            <a:pPr>
              <a:buNone/>
            </a:pPr>
            <a:r>
              <a:rPr lang="ru-RU" dirty="0" smtClean="0"/>
              <a:t>4.	Развивать способности у детей к предвидению возможной опасности.</a:t>
            </a:r>
          </a:p>
          <a:p>
            <a:pPr>
              <a:buNone/>
            </a:pPr>
            <a:r>
              <a:rPr lang="ru-RU" dirty="0" smtClean="0"/>
              <a:t>5.	Развивать умение детей обращаться за помощью к взрослым.</a:t>
            </a:r>
          </a:p>
          <a:p>
            <a:pPr>
              <a:buNone/>
            </a:pPr>
            <a:r>
              <a:rPr lang="ru-RU" dirty="0" smtClean="0"/>
              <a:t>6.	Развивать интерес детей к собственной безопасности.</a:t>
            </a:r>
          </a:p>
          <a:p>
            <a:pPr>
              <a:buNone/>
            </a:pPr>
            <a:r>
              <a:rPr lang="ru-RU" dirty="0" smtClean="0"/>
              <a:t>7.	Привлечь родителей к проблеме формирования у детей элементарных представлений о безопасности.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142984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формирование у детей культуры безопасного поведения.</a:t>
            </a:r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00166" y="1785926"/>
            <a:ext cx="7786742" cy="107157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Задачи :</a:t>
            </a:r>
            <a:b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Формы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Формы работы.</a:t>
            </a:r>
          </a:p>
          <a:p>
            <a:r>
              <a:rPr lang="ru-RU" sz="1900" dirty="0" smtClean="0"/>
              <a:t>Занятия.</a:t>
            </a:r>
          </a:p>
          <a:p>
            <a:r>
              <a:rPr lang="ru-RU" sz="1900" dirty="0" smtClean="0"/>
              <a:t>Беседы.</a:t>
            </a:r>
          </a:p>
          <a:p>
            <a:r>
              <a:rPr lang="ru-RU" sz="1900" dirty="0" smtClean="0"/>
              <a:t>Чтение произведений.</a:t>
            </a:r>
          </a:p>
          <a:p>
            <a:r>
              <a:rPr lang="ru-RU" sz="1900" dirty="0" smtClean="0"/>
              <a:t>Рассматривание иллюстраций.</a:t>
            </a:r>
          </a:p>
          <a:p>
            <a:r>
              <a:rPr lang="ru-RU" sz="1900" dirty="0" smtClean="0"/>
              <a:t>Дидактические игры.</a:t>
            </a:r>
          </a:p>
          <a:p>
            <a:r>
              <a:rPr lang="ru-RU" sz="1900" dirty="0" smtClean="0"/>
              <a:t>Сюжетно-ролевые игры.</a:t>
            </a:r>
          </a:p>
          <a:p>
            <a:r>
              <a:rPr lang="ru-RU" sz="1900" dirty="0" smtClean="0"/>
              <a:t>Досуги.</a:t>
            </a:r>
          </a:p>
          <a:p>
            <a:r>
              <a:rPr lang="ru-RU" sz="1900" dirty="0" smtClean="0"/>
              <a:t>Целевые прогулки.</a:t>
            </a:r>
          </a:p>
          <a:p>
            <a:r>
              <a:rPr lang="ru-RU" sz="1900" dirty="0" smtClean="0"/>
              <a:t>Изобразительная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Занятие «Я пешеход - я  пассажир».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Целевая прогулка к пешеходному переходу.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Чтение произведений: А. Усачев «Домик у перехода». В  Головко «Правила движения».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Беседа «Правила езды на велосипеде».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Загадывание загадок о правилах дорожного движения.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Рассматривание иллюстраций.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Сюжетно-ролевая игра «Транспорт».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Рисование «Я люблю кататься на велосипеде».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Консультация : «Что ребёнок должен усвоить!».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dirty="0" smtClean="0"/>
              <a:t>Занятие рисование нетрадиционным способом «Светофор»</a:t>
            </a:r>
          </a:p>
          <a:p>
            <a:r>
              <a:rPr lang="ru-RU" sz="2600" dirty="0" smtClean="0"/>
              <a:t> Целевая прогулка «По улице города»</a:t>
            </a:r>
          </a:p>
          <a:p>
            <a:r>
              <a:rPr lang="ru-RU" sz="2600" dirty="0" smtClean="0"/>
              <a:t> Чтение произведения: Н. Носова «Подарок от зебры».</a:t>
            </a:r>
          </a:p>
          <a:p>
            <a:r>
              <a:rPr lang="ru-RU" sz="2600" dirty="0" smtClean="0"/>
              <a:t> Беседа «Мостовая для машин, тротуар для пешеходов».  Д/и «Угадай вид транспорта по описанию».</a:t>
            </a:r>
          </a:p>
          <a:p>
            <a:r>
              <a:rPr lang="ru-RU" sz="2600" dirty="0" smtClean="0"/>
              <a:t> Рассматривание иллюстраций.</a:t>
            </a:r>
          </a:p>
          <a:p>
            <a:r>
              <a:rPr lang="ru-RU" sz="2600" dirty="0" smtClean="0"/>
              <a:t> Просмотр познавательного мультфильма по ПДД «Азбука безопасности со </a:t>
            </a:r>
            <a:r>
              <a:rPr lang="ru-RU" sz="2600" dirty="0" err="1" smtClean="0"/>
              <a:t>Смешариками</a:t>
            </a:r>
            <a:r>
              <a:rPr lang="ru-RU" sz="2600" dirty="0" smtClean="0"/>
              <a:t>».</a:t>
            </a:r>
          </a:p>
          <a:p>
            <a:r>
              <a:rPr lang="ru-RU" sz="2600" dirty="0" smtClean="0"/>
              <a:t> Раскрашивание раскрасок «Виды транспорта».</a:t>
            </a:r>
          </a:p>
          <a:p>
            <a:r>
              <a:rPr lang="ru-RU" sz="2600" dirty="0" smtClean="0"/>
              <a:t>Консультация : «Правила поведения в общественном транспорте».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dirty="0" smtClean="0"/>
              <a:t>Занятие по конструированию: «Машины для Цветочного города». – Чтение произведений: И. Гурина «Светофор», «Сказка про дорожные знаки».</a:t>
            </a:r>
          </a:p>
          <a:p>
            <a:r>
              <a:rPr lang="ru-RU" sz="2100" dirty="0" smtClean="0"/>
              <a:t>Беседа «О полосатой зебре» и о дорожном знаке «Пешеходный переход».</a:t>
            </a:r>
          </a:p>
          <a:p>
            <a:r>
              <a:rPr lang="ru-RU" sz="2100" dirty="0" smtClean="0"/>
              <a:t>Д/и «Нам на улице не страшно».</a:t>
            </a:r>
          </a:p>
          <a:p>
            <a:r>
              <a:rPr lang="ru-RU" sz="2100" dirty="0" smtClean="0"/>
              <a:t>Рассматривание иллюстраций.</a:t>
            </a:r>
          </a:p>
          <a:p>
            <a:r>
              <a:rPr lang="ru-RU" sz="2100" dirty="0" smtClean="0"/>
              <a:t>Сюжетно –ролевая игра «Умный пешеход».</a:t>
            </a:r>
          </a:p>
          <a:p>
            <a:r>
              <a:rPr lang="ru-RU" sz="2100" dirty="0" smtClean="0"/>
              <a:t>Придумай и нарисуй «Сказочный транспорт».</a:t>
            </a:r>
          </a:p>
          <a:p>
            <a:r>
              <a:rPr lang="ru-RU" sz="2100" dirty="0" smtClean="0"/>
              <a:t>Папка передвижка «Газета для любознательных родителей»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498080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Занятие аппликация « Трактор». </a:t>
            </a:r>
          </a:p>
          <a:p>
            <a:r>
              <a:rPr lang="ru-RU" sz="1800" dirty="0" smtClean="0"/>
              <a:t> Чтение произведений С. Михалкова «Моя улица». В. </a:t>
            </a:r>
            <a:r>
              <a:rPr lang="ru-RU" sz="1800" dirty="0" err="1" smtClean="0"/>
              <a:t>Семерин</a:t>
            </a:r>
            <a:r>
              <a:rPr lang="ru-RU" sz="1800" dirty="0" smtClean="0"/>
              <a:t> «Запрещается «-» разрешается «+» .</a:t>
            </a:r>
          </a:p>
          <a:p>
            <a:r>
              <a:rPr lang="ru-RU" sz="1800" dirty="0" smtClean="0"/>
              <a:t>Беседа « Для чего нужны дорожные знаки».</a:t>
            </a:r>
          </a:p>
          <a:p>
            <a:r>
              <a:rPr lang="ru-RU" sz="1800" dirty="0" smtClean="0"/>
              <a:t>Д/и «Играй, да смекай».</a:t>
            </a:r>
          </a:p>
          <a:p>
            <a:r>
              <a:rPr lang="ru-RU" sz="1800" dirty="0" smtClean="0"/>
              <a:t> Рассматривание иллюстраций.</a:t>
            </a:r>
          </a:p>
          <a:p>
            <a:r>
              <a:rPr lang="ru-RU" sz="1800" dirty="0" smtClean="0"/>
              <a:t>Сюжетно-ролевая игра «Транспорт».</a:t>
            </a:r>
          </a:p>
          <a:p>
            <a:r>
              <a:rPr lang="ru-RU" sz="1800" dirty="0" smtClean="0"/>
              <a:t> Раскрашивание дорожных знаков.</a:t>
            </a:r>
          </a:p>
          <a:p>
            <a:r>
              <a:rPr lang="ru-RU" sz="1800" dirty="0" smtClean="0"/>
              <a:t> Консультация: «Причины детского дорожно-транспортного травматизма».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Январь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Занятие лепка «Транспорт»</a:t>
            </a:r>
          </a:p>
          <a:p>
            <a:r>
              <a:rPr lang="ru-RU" sz="1800" dirty="0" smtClean="0"/>
              <a:t>Чтение произведений О. </a:t>
            </a:r>
            <a:r>
              <a:rPr lang="ru-RU" sz="1800" dirty="0" err="1" smtClean="0"/>
              <a:t>Тарутин</a:t>
            </a:r>
            <a:r>
              <a:rPr lang="ru-RU" sz="1800" dirty="0" smtClean="0"/>
              <a:t> «Для чего нам светофор».</a:t>
            </a:r>
          </a:p>
          <a:p>
            <a:r>
              <a:rPr lang="ru-RU" sz="1800" dirty="0" smtClean="0"/>
              <a:t> Беседа «Машины специального назначения».</a:t>
            </a:r>
          </a:p>
          <a:p>
            <a:r>
              <a:rPr lang="ru-RU" sz="1800" dirty="0" smtClean="0"/>
              <a:t> Д/и «Умный пешеход».</a:t>
            </a:r>
          </a:p>
          <a:p>
            <a:r>
              <a:rPr lang="ru-RU" sz="1800" dirty="0" smtClean="0"/>
              <a:t>Просмотр познавательного мультфильма «У Лукоморья – Светофор» - Сюжетно-ролевая игра «Автобус».</a:t>
            </a:r>
          </a:p>
          <a:p>
            <a:r>
              <a:rPr lang="ru-RU" sz="1800" dirty="0" smtClean="0"/>
              <a:t>Буклет для родителей «Правила движения достойны уважения».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Февраль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Досуг «Зеленый огонёк»</a:t>
            </a:r>
          </a:p>
          <a:p>
            <a:r>
              <a:rPr lang="ru-RU" sz="1800" dirty="0" smtClean="0"/>
              <a:t> Знакомство с рабочими тетрадями по ПДД. Работа в них.</a:t>
            </a:r>
          </a:p>
          <a:p>
            <a:r>
              <a:rPr lang="ru-RU" sz="1800" dirty="0" smtClean="0"/>
              <a:t> Беседа «Что такое светофор». – Д/и «Кто чем управляет?»</a:t>
            </a:r>
          </a:p>
          <a:p>
            <a:r>
              <a:rPr lang="ru-RU" sz="1800" dirty="0" smtClean="0"/>
              <a:t> Просмотр познавательного мультфильма «Во дворе и подъезде», «Дорога и знаки». – Придумай и нарисуй «машину будущего».</a:t>
            </a:r>
          </a:p>
          <a:p>
            <a:r>
              <a:rPr lang="ru-RU" sz="1800" dirty="0" smtClean="0"/>
              <a:t> Анкетирование по правилам дорожного движения.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501</Words>
  <Application>Microsoft Office PowerPoint</Application>
  <PresentationFormat>Экран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Перспективное планирование  по ПДД в подготовительной  группе «Звёздочки » на 2017-2018 г.</vt:lpstr>
      <vt:lpstr>Цель :</vt:lpstr>
      <vt:lpstr>   Формы работы:</vt:lpstr>
      <vt:lpstr>Сентябрь</vt:lpstr>
      <vt:lpstr>Октябрь</vt:lpstr>
      <vt:lpstr>Ноябрь</vt:lpstr>
      <vt:lpstr>Декабрь</vt:lpstr>
      <vt:lpstr>Январь</vt:lpstr>
      <vt:lpstr>Февраль</vt:lpstr>
      <vt:lpstr>Март</vt:lpstr>
      <vt:lpstr>Апрель</vt:lpstr>
      <vt:lpstr>Май</vt:lpstr>
      <vt:lpstr>Литература</vt:lpstr>
      <vt:lpstr>Спасибо за  внимание!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Сентябрь</dc:title>
  <dc:creator>Home</dc:creator>
  <cp:lastModifiedBy>Home</cp:lastModifiedBy>
  <cp:revision>10</cp:revision>
  <dcterms:created xsi:type="dcterms:W3CDTF">2017-10-29T08:45:56Z</dcterms:created>
  <dcterms:modified xsi:type="dcterms:W3CDTF">2019-05-19T13:09:38Z</dcterms:modified>
</cp:coreProperties>
</file>