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294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Игровая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сюжетно-ролевая игра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D3D1612-1245-4D8F-956E-217319DB91C4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игра</a:t>
          </a:r>
        </a:p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с правилами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F6DCD3B-FC7B-4529-8C31-DF36D7E8363D}" type="par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83711A2-C143-4417-8758-38976A46CFFA}" type="sib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148F446-849D-48C5-B908-9059CE129AE7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другие виды игр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1FEDAF61-4CE9-437B-BD67-39F45D66F44F}" type="parTrans" cxnId="{619236CB-39EE-4340-A66C-075F355470AC}">
      <dgm:prSet/>
      <dgm:spPr/>
    </dgm:pt>
    <dgm:pt modelId="{F2F3DDF3-4B43-414A-AEF0-537B5A0AB148}" type="sibTrans" cxnId="{619236CB-39EE-4340-A66C-075F355470AC}">
      <dgm:prSet/>
      <dgm:spPr/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9942F-226E-44AF-96D2-65D277366096}" type="pres">
      <dgm:prSet presAssocID="{3F6DCD3B-FC7B-4529-8C31-DF36D7E8363D}" presName="Name13" presStyleLbl="parChTrans1D2" presStyleIdx="1" presStyleCnt="3"/>
      <dgm:spPr/>
      <dgm:t>
        <a:bodyPr/>
        <a:lstStyle/>
        <a:p>
          <a:endParaRPr lang="ru-RU"/>
        </a:p>
      </dgm:t>
    </dgm:pt>
    <dgm:pt modelId="{34639101-E28C-4150-98AB-717A8B1FE58E}" type="pres">
      <dgm:prSet presAssocID="{BD3D1612-1245-4D8F-956E-217319DB91C4}" presName="childText" presStyleLbl="bgAcc1" presStyleIdx="1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5AB23-21BE-4A74-9B96-B08DA74C5CAD}" type="pres">
      <dgm:prSet presAssocID="{1FEDAF61-4CE9-437B-BD67-39F45D66F44F}" presName="Name13" presStyleLbl="parChTrans1D2" presStyleIdx="2" presStyleCnt="3"/>
      <dgm:spPr/>
    </dgm:pt>
    <dgm:pt modelId="{324033BD-B766-4E1A-B8E5-5A7D8D5893EB}" type="pres">
      <dgm:prSet presAssocID="{5148F446-849D-48C5-B908-9059CE129AE7}" presName="childText" presStyleLbl="bgAcc1" presStyleIdx="2" presStyleCnt="3" custScaleX="213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619236CB-39EE-4340-A66C-075F355470AC}" srcId="{398176C2-17E7-4A9C-A205-731AB69D4A93}" destId="{5148F446-849D-48C5-B908-9059CE129AE7}" srcOrd="2" destOrd="0" parTransId="{1FEDAF61-4CE9-437B-BD67-39F45D66F44F}" sibTransId="{F2F3DDF3-4B43-414A-AEF0-537B5A0AB148}"/>
    <dgm:cxn modelId="{C2F82420-FA2E-43DF-B3CA-DCEECC7E8E61}" type="presOf" srcId="{790C0259-0E13-422D-86AA-C6AEEAE5A4C5}" destId="{03DB3585-4966-4384-B92B-36A4C2FA126E}" srcOrd="0" destOrd="0" presId="urn:microsoft.com/office/officeart/2005/8/layout/hierarchy3"/>
    <dgm:cxn modelId="{7FE429BA-49A1-4950-A353-663C7733ABC5}" type="presOf" srcId="{BD3D1612-1245-4D8F-956E-217319DB91C4}" destId="{34639101-E28C-4150-98AB-717A8B1FE58E}" srcOrd="0" destOrd="0" presId="urn:microsoft.com/office/officeart/2005/8/layout/hierarchy3"/>
    <dgm:cxn modelId="{DF3FE265-47CB-46A6-8706-1180F287CCE4}" type="presOf" srcId="{068E53E1-10C2-4FB5-8621-5A4FC7788022}" destId="{985737AB-C7D0-4F24-9AF9-8A0F4B82E795}" srcOrd="0" destOrd="0" presId="urn:microsoft.com/office/officeart/2005/8/layout/hierarchy3"/>
    <dgm:cxn modelId="{FA97936C-70DD-43E9-9C62-0EDDBDB47CA7}" type="presOf" srcId="{1FEDAF61-4CE9-437B-BD67-39F45D66F44F}" destId="{6D65AB23-21BE-4A74-9B96-B08DA74C5CAD}" srcOrd="0" destOrd="0" presId="urn:microsoft.com/office/officeart/2005/8/layout/hierarchy3"/>
    <dgm:cxn modelId="{65729194-0634-4A6A-9BEB-C38E26497CDD}" type="presOf" srcId="{5148F446-849D-48C5-B908-9059CE129AE7}" destId="{324033BD-B766-4E1A-B8E5-5A7D8D5893EB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0A3E7901-515F-419B-9BA9-B949A9A9D274}" type="presOf" srcId="{CD609820-82E3-40CC-A272-B1A4BA6951A3}" destId="{D8C50267-EC82-4E7C-856B-F75197FBEB58}" srcOrd="0" destOrd="0" presId="urn:microsoft.com/office/officeart/2005/8/layout/hierarchy3"/>
    <dgm:cxn modelId="{017AF5CC-A246-43D4-87D5-144D5CFC94EB}" srcId="{398176C2-17E7-4A9C-A205-731AB69D4A93}" destId="{BD3D1612-1245-4D8F-956E-217319DB91C4}" srcOrd="1" destOrd="0" parTransId="{3F6DCD3B-FC7B-4529-8C31-DF36D7E8363D}" sibTransId="{183711A2-C143-4417-8758-38976A46CFFA}"/>
    <dgm:cxn modelId="{E40510C2-D47D-4F35-987D-86F678C31A4E}" type="presOf" srcId="{3F6DCD3B-FC7B-4529-8C31-DF36D7E8363D}" destId="{76F9942F-226E-44AF-96D2-65D277366096}" srcOrd="0" destOrd="0" presId="urn:microsoft.com/office/officeart/2005/8/layout/hierarchy3"/>
    <dgm:cxn modelId="{C51BF776-F8B9-4544-9237-9E8896FCE30F}" type="presOf" srcId="{398176C2-17E7-4A9C-A205-731AB69D4A93}" destId="{FC6393E0-8A1C-4C20-91CB-B432A2B22550}" srcOrd="0" destOrd="0" presId="urn:microsoft.com/office/officeart/2005/8/layout/hierarchy3"/>
    <dgm:cxn modelId="{9543E9B8-A311-4B43-8FAF-47244B269A07}" type="presOf" srcId="{398176C2-17E7-4A9C-A205-731AB69D4A93}" destId="{B13808B5-1BC2-4F07-8F83-39966228D918}" srcOrd="1" destOrd="0" presId="urn:microsoft.com/office/officeart/2005/8/layout/hierarchy3"/>
    <dgm:cxn modelId="{F1C54ACF-10A3-4219-A09D-4CE80BFFC42C}" type="presParOf" srcId="{985737AB-C7D0-4F24-9AF9-8A0F4B82E795}" destId="{3653E4C9-124C-4238-A12D-1889064E9B74}" srcOrd="0" destOrd="0" presId="urn:microsoft.com/office/officeart/2005/8/layout/hierarchy3"/>
    <dgm:cxn modelId="{5B3548C7-8D0C-4041-95D5-533707895F26}" type="presParOf" srcId="{3653E4C9-124C-4238-A12D-1889064E9B74}" destId="{E6B32ECF-B095-4062-A5D3-F8A51AAA06B4}" srcOrd="0" destOrd="0" presId="urn:microsoft.com/office/officeart/2005/8/layout/hierarchy3"/>
    <dgm:cxn modelId="{0B6C0724-3E7B-49F5-9C60-97F5A8BD1B39}" type="presParOf" srcId="{E6B32ECF-B095-4062-A5D3-F8A51AAA06B4}" destId="{FC6393E0-8A1C-4C20-91CB-B432A2B22550}" srcOrd="0" destOrd="0" presId="urn:microsoft.com/office/officeart/2005/8/layout/hierarchy3"/>
    <dgm:cxn modelId="{831265B5-1101-4D5F-A8DF-7D04B19E8C78}" type="presParOf" srcId="{E6B32ECF-B095-4062-A5D3-F8A51AAA06B4}" destId="{B13808B5-1BC2-4F07-8F83-39966228D918}" srcOrd="1" destOrd="0" presId="urn:microsoft.com/office/officeart/2005/8/layout/hierarchy3"/>
    <dgm:cxn modelId="{27C27C4B-12ED-485D-82DE-7562DEEF6EB1}" type="presParOf" srcId="{3653E4C9-124C-4238-A12D-1889064E9B74}" destId="{194A3F71-61F5-4953-AD0B-541BAEA4AC69}" srcOrd="1" destOrd="0" presId="urn:microsoft.com/office/officeart/2005/8/layout/hierarchy3"/>
    <dgm:cxn modelId="{52FD4109-8C8D-458F-A3FD-5D1C655F825A}" type="presParOf" srcId="{194A3F71-61F5-4953-AD0B-541BAEA4AC69}" destId="{D8C50267-EC82-4E7C-856B-F75197FBEB58}" srcOrd="0" destOrd="0" presId="urn:microsoft.com/office/officeart/2005/8/layout/hierarchy3"/>
    <dgm:cxn modelId="{560D2F73-20A0-4D6C-AB39-5389BDD8C540}" type="presParOf" srcId="{194A3F71-61F5-4953-AD0B-541BAEA4AC69}" destId="{03DB3585-4966-4384-B92B-36A4C2FA126E}" srcOrd="1" destOrd="0" presId="urn:microsoft.com/office/officeart/2005/8/layout/hierarchy3"/>
    <dgm:cxn modelId="{9A58DAF1-9427-4820-B6ED-5EADCCED0380}" type="presParOf" srcId="{194A3F71-61F5-4953-AD0B-541BAEA4AC69}" destId="{76F9942F-226E-44AF-96D2-65D277366096}" srcOrd="2" destOrd="0" presId="urn:microsoft.com/office/officeart/2005/8/layout/hierarchy3"/>
    <dgm:cxn modelId="{0EAEDE1E-C6E4-483C-8A1B-26783112D68A}" type="presParOf" srcId="{194A3F71-61F5-4953-AD0B-541BAEA4AC69}" destId="{34639101-E28C-4150-98AB-717A8B1FE58E}" srcOrd="3" destOrd="0" presId="urn:microsoft.com/office/officeart/2005/8/layout/hierarchy3"/>
    <dgm:cxn modelId="{0468BC4B-D060-49DB-8E2F-3A2934FF2747}" type="presParOf" srcId="{194A3F71-61F5-4953-AD0B-541BAEA4AC69}" destId="{6D65AB23-21BE-4A74-9B96-B08DA74C5CAD}" srcOrd="4" destOrd="0" presId="urn:microsoft.com/office/officeart/2005/8/layout/hierarchy3"/>
    <dgm:cxn modelId="{6D94CFA7-C0F0-40B9-9355-10739649EE88}" type="presParOf" srcId="{194A3F71-61F5-4953-AD0B-541BAEA4AC69}" destId="{324033BD-B766-4E1A-B8E5-5A7D8D5893E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Коммуникативная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Общение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и взаимодействие со взрослыми и сверстниками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1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1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8C3DEA-C1D7-4445-B883-EED4EF3BB179}" type="presOf" srcId="{CD609820-82E3-40CC-A272-B1A4BA6951A3}" destId="{D8C50267-EC82-4E7C-856B-F75197FBEB58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8089E67B-73F8-4E79-8760-753CD3A7B0B1}" type="presOf" srcId="{398176C2-17E7-4A9C-A205-731AB69D4A93}" destId="{B13808B5-1BC2-4F07-8F83-39966228D918}" srcOrd="1" destOrd="0" presId="urn:microsoft.com/office/officeart/2005/8/layout/hierarchy3"/>
    <dgm:cxn modelId="{901AF539-B76D-4D35-A803-A9C4CE32B33A}" type="presOf" srcId="{790C0259-0E13-422D-86AA-C6AEEAE5A4C5}" destId="{03DB3585-4966-4384-B92B-36A4C2FA126E}" srcOrd="0" destOrd="0" presId="urn:microsoft.com/office/officeart/2005/8/layout/hierarchy3"/>
    <dgm:cxn modelId="{3250F656-6A6E-4D18-B414-F2CC450A4B82}" type="presOf" srcId="{068E53E1-10C2-4FB5-8621-5A4FC7788022}" destId="{985737AB-C7D0-4F24-9AF9-8A0F4B82E795}" srcOrd="0" destOrd="0" presId="urn:microsoft.com/office/officeart/2005/8/layout/hierarchy3"/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C35135AA-3DA5-4BCD-8B68-E78FFB163AA4}" type="presOf" srcId="{398176C2-17E7-4A9C-A205-731AB69D4A93}" destId="{FC6393E0-8A1C-4C20-91CB-B432A2B22550}" srcOrd="0" destOrd="0" presId="urn:microsoft.com/office/officeart/2005/8/layout/hierarchy3"/>
    <dgm:cxn modelId="{77C2259E-74A8-4009-8CF0-5294635BEF7A}" type="presParOf" srcId="{985737AB-C7D0-4F24-9AF9-8A0F4B82E795}" destId="{3653E4C9-124C-4238-A12D-1889064E9B74}" srcOrd="0" destOrd="0" presId="urn:microsoft.com/office/officeart/2005/8/layout/hierarchy3"/>
    <dgm:cxn modelId="{B69C8F89-68A3-4B32-8886-50E3A6E8472B}" type="presParOf" srcId="{3653E4C9-124C-4238-A12D-1889064E9B74}" destId="{E6B32ECF-B095-4062-A5D3-F8A51AAA06B4}" srcOrd="0" destOrd="0" presId="urn:microsoft.com/office/officeart/2005/8/layout/hierarchy3"/>
    <dgm:cxn modelId="{B0FB6E32-1F31-444E-96D5-A497E8FA38B2}" type="presParOf" srcId="{E6B32ECF-B095-4062-A5D3-F8A51AAA06B4}" destId="{FC6393E0-8A1C-4C20-91CB-B432A2B22550}" srcOrd="0" destOrd="0" presId="urn:microsoft.com/office/officeart/2005/8/layout/hierarchy3"/>
    <dgm:cxn modelId="{5E1F7B64-0A22-4788-88EE-34E4D8AAD85B}" type="presParOf" srcId="{E6B32ECF-B095-4062-A5D3-F8A51AAA06B4}" destId="{B13808B5-1BC2-4F07-8F83-39966228D918}" srcOrd="1" destOrd="0" presId="urn:microsoft.com/office/officeart/2005/8/layout/hierarchy3"/>
    <dgm:cxn modelId="{68FD98D5-17A4-4C1F-BE53-95DC2A7385FC}" type="presParOf" srcId="{3653E4C9-124C-4238-A12D-1889064E9B74}" destId="{194A3F71-61F5-4953-AD0B-541BAEA4AC69}" srcOrd="1" destOrd="0" presId="urn:microsoft.com/office/officeart/2005/8/layout/hierarchy3"/>
    <dgm:cxn modelId="{7DC93251-B5E3-4720-AA51-1CF04E02FC68}" type="presParOf" srcId="{194A3F71-61F5-4953-AD0B-541BAEA4AC69}" destId="{D8C50267-EC82-4E7C-856B-F75197FBEB58}" srcOrd="0" destOrd="0" presId="urn:microsoft.com/office/officeart/2005/8/layout/hierarchy3"/>
    <dgm:cxn modelId="{4A8F6E0E-9D19-438A-95BC-FB6ECE080FD5}" type="presParOf" srcId="{194A3F71-61F5-4953-AD0B-541BAEA4AC69}" destId="{03DB3585-4966-4384-B92B-36A4C2FA126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Познавательно - исследовательская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исследование объектов окружающего мира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и экспериментирование с ними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 custScaleY="175581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1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1" custScaleX="213051" custScaleY="193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6EA99A73-6A79-48EE-9E2F-F00E1BF745BB}" type="presOf" srcId="{CD609820-82E3-40CC-A272-B1A4BA6951A3}" destId="{D8C50267-EC82-4E7C-856B-F75197FBEB58}" srcOrd="0" destOrd="0" presId="urn:microsoft.com/office/officeart/2005/8/layout/hierarchy3"/>
    <dgm:cxn modelId="{2E118A15-6642-47C1-9EB6-E26F8EC8D05B}" type="presOf" srcId="{398176C2-17E7-4A9C-A205-731AB69D4A93}" destId="{B13808B5-1BC2-4F07-8F83-39966228D918}" srcOrd="1" destOrd="0" presId="urn:microsoft.com/office/officeart/2005/8/layout/hierarchy3"/>
    <dgm:cxn modelId="{3BFF05FB-559E-4004-95F4-3D6012061A46}" type="presOf" srcId="{068E53E1-10C2-4FB5-8621-5A4FC7788022}" destId="{985737AB-C7D0-4F24-9AF9-8A0F4B82E795}" srcOrd="0" destOrd="0" presId="urn:microsoft.com/office/officeart/2005/8/layout/hierarchy3"/>
    <dgm:cxn modelId="{6E7E5BAD-736E-4F70-8F4E-37854E6586A1}" type="presOf" srcId="{398176C2-17E7-4A9C-A205-731AB69D4A93}" destId="{FC6393E0-8A1C-4C20-91CB-B432A2B22550}" srcOrd="0" destOrd="0" presId="urn:microsoft.com/office/officeart/2005/8/layout/hierarchy3"/>
    <dgm:cxn modelId="{073DCB1D-7FAA-4333-8614-B32B36CB580F}" type="presOf" srcId="{790C0259-0E13-422D-86AA-C6AEEAE5A4C5}" destId="{03DB3585-4966-4384-B92B-36A4C2FA126E}" srcOrd="0" destOrd="0" presId="urn:microsoft.com/office/officeart/2005/8/layout/hierarchy3"/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D141C72D-6C53-4494-A0B0-030B51A7FF4E}" type="presParOf" srcId="{985737AB-C7D0-4F24-9AF9-8A0F4B82E795}" destId="{3653E4C9-124C-4238-A12D-1889064E9B74}" srcOrd="0" destOrd="0" presId="urn:microsoft.com/office/officeart/2005/8/layout/hierarchy3"/>
    <dgm:cxn modelId="{6D12A582-9A27-46FD-B73E-48008582A246}" type="presParOf" srcId="{3653E4C9-124C-4238-A12D-1889064E9B74}" destId="{E6B32ECF-B095-4062-A5D3-F8A51AAA06B4}" srcOrd="0" destOrd="0" presId="urn:microsoft.com/office/officeart/2005/8/layout/hierarchy3"/>
    <dgm:cxn modelId="{C136E41E-16DB-482A-960E-532D30AADCB2}" type="presParOf" srcId="{E6B32ECF-B095-4062-A5D3-F8A51AAA06B4}" destId="{FC6393E0-8A1C-4C20-91CB-B432A2B22550}" srcOrd="0" destOrd="0" presId="urn:microsoft.com/office/officeart/2005/8/layout/hierarchy3"/>
    <dgm:cxn modelId="{40C21B2C-BC62-4FCD-BF4C-0A7AB7CD31AC}" type="presParOf" srcId="{E6B32ECF-B095-4062-A5D3-F8A51AAA06B4}" destId="{B13808B5-1BC2-4F07-8F83-39966228D918}" srcOrd="1" destOrd="0" presId="urn:microsoft.com/office/officeart/2005/8/layout/hierarchy3"/>
    <dgm:cxn modelId="{88262F4F-24A1-4996-B06E-9B6979C74626}" type="presParOf" srcId="{3653E4C9-124C-4238-A12D-1889064E9B74}" destId="{194A3F71-61F5-4953-AD0B-541BAEA4AC69}" srcOrd="1" destOrd="0" presId="urn:microsoft.com/office/officeart/2005/8/layout/hierarchy3"/>
    <dgm:cxn modelId="{A1B25127-C11D-4F9D-B2F6-57EAD8870FAA}" type="presParOf" srcId="{194A3F71-61F5-4953-AD0B-541BAEA4AC69}" destId="{D8C50267-EC82-4E7C-856B-F75197FBEB58}" srcOrd="0" destOrd="0" presId="urn:microsoft.com/office/officeart/2005/8/layout/hierarchy3"/>
    <dgm:cxn modelId="{7596BF46-EB53-4B34-A969-F4E58233D0C9}" type="presParOf" srcId="{194A3F71-61F5-4953-AD0B-541BAEA4AC69}" destId="{03DB3585-4966-4384-B92B-36A4C2FA126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Восприятие художественной литературы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и фольклора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 custScaleY="363337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</dgm:ptLst>
  <dgm:cxnLst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96871192-419A-41F9-BD59-3FD9F47059CB}" type="presOf" srcId="{398176C2-17E7-4A9C-A205-731AB69D4A93}" destId="{FC6393E0-8A1C-4C20-91CB-B432A2B22550}" srcOrd="0" destOrd="0" presId="urn:microsoft.com/office/officeart/2005/8/layout/hierarchy3"/>
    <dgm:cxn modelId="{6ACE79FA-0F16-42BC-A3FC-A11B99AF6038}" type="presOf" srcId="{068E53E1-10C2-4FB5-8621-5A4FC7788022}" destId="{985737AB-C7D0-4F24-9AF9-8A0F4B82E795}" srcOrd="0" destOrd="0" presId="urn:microsoft.com/office/officeart/2005/8/layout/hierarchy3"/>
    <dgm:cxn modelId="{70EF38DA-EB29-4786-AFB7-55F41E33732F}" type="presOf" srcId="{398176C2-17E7-4A9C-A205-731AB69D4A93}" destId="{B13808B5-1BC2-4F07-8F83-39966228D918}" srcOrd="1" destOrd="0" presId="urn:microsoft.com/office/officeart/2005/8/layout/hierarchy3"/>
    <dgm:cxn modelId="{1BDB4F8A-D238-4CDC-BC0E-FF10C2355E4E}" type="presParOf" srcId="{985737AB-C7D0-4F24-9AF9-8A0F4B82E795}" destId="{3653E4C9-124C-4238-A12D-1889064E9B74}" srcOrd="0" destOrd="0" presId="urn:microsoft.com/office/officeart/2005/8/layout/hierarchy3"/>
    <dgm:cxn modelId="{F4CACC64-7210-4937-8113-D47ABFC20A9B}" type="presParOf" srcId="{3653E4C9-124C-4238-A12D-1889064E9B74}" destId="{E6B32ECF-B095-4062-A5D3-F8A51AAA06B4}" srcOrd="0" destOrd="0" presId="urn:microsoft.com/office/officeart/2005/8/layout/hierarchy3"/>
    <dgm:cxn modelId="{EC0DD13F-C76A-4BBC-8A2F-9036AE70B1FF}" type="presParOf" srcId="{E6B32ECF-B095-4062-A5D3-F8A51AAA06B4}" destId="{FC6393E0-8A1C-4C20-91CB-B432A2B22550}" srcOrd="0" destOrd="0" presId="urn:microsoft.com/office/officeart/2005/8/layout/hierarchy3"/>
    <dgm:cxn modelId="{451987A4-F697-4C89-9FBE-D136EF907BE1}" type="presParOf" srcId="{E6B32ECF-B095-4062-A5D3-F8A51AAA06B4}" destId="{B13808B5-1BC2-4F07-8F83-39966228D918}" srcOrd="1" destOrd="0" presId="urn:microsoft.com/office/officeart/2005/8/layout/hierarchy3"/>
    <dgm:cxn modelId="{80000C47-A2CB-42E3-A51A-7AFAEFB4C387}" type="presParOf" srcId="{3653E4C9-124C-4238-A12D-1889064E9B74}" destId="{194A3F71-61F5-4953-AD0B-541BAEA4AC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Самообслуживание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и элементарный бытовой труд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самообслуживание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D3D1612-1245-4D8F-956E-217319DB91C4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бытовой труд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в помещении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F6DCD3B-FC7B-4529-8C31-DF36D7E8363D}" type="par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83711A2-C143-4417-8758-38976A46CFFA}" type="sib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45ED365-2512-43F3-8293-75F0D4139B2D}">
      <dgm:prSet/>
      <dgm:spPr/>
      <dgm:t>
        <a:bodyPr/>
        <a:lstStyle/>
        <a:p>
          <a:pPr rtl="0">
            <a:spcAft>
              <a:spcPts val="0"/>
            </a:spcAft>
          </a:pPr>
          <a:r>
            <a:rPr lang="ru-RU" dirty="0" smtClean="0">
              <a:latin typeface="Arial" pitchFamily="34" charset="0"/>
              <a:cs typeface="Arial" pitchFamily="34" charset="0"/>
            </a:rPr>
            <a:t>бытовой труд</a:t>
          </a:r>
        </a:p>
        <a:p>
          <a:pPr rtl="0">
            <a:spcAft>
              <a:spcPts val="0"/>
            </a:spcAft>
          </a:pPr>
          <a:r>
            <a:rPr lang="ru-RU" dirty="0" smtClean="0">
              <a:latin typeface="Arial" pitchFamily="34" charset="0"/>
              <a:cs typeface="Arial" pitchFamily="34" charset="0"/>
            </a:rPr>
            <a:t>на улице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6F1A65D-5EEA-4685-8357-EB0F97484105}" type="par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A17E2D8-292F-4B95-A5C2-6958605DB040}" type="sib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 custScaleY="125588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9942F-226E-44AF-96D2-65D277366096}" type="pres">
      <dgm:prSet presAssocID="{3F6DCD3B-FC7B-4529-8C31-DF36D7E8363D}" presName="Name13" presStyleLbl="parChTrans1D2" presStyleIdx="1" presStyleCnt="3"/>
      <dgm:spPr/>
      <dgm:t>
        <a:bodyPr/>
        <a:lstStyle/>
        <a:p>
          <a:endParaRPr lang="ru-RU"/>
        </a:p>
      </dgm:t>
    </dgm:pt>
    <dgm:pt modelId="{34639101-E28C-4150-98AB-717A8B1FE58E}" type="pres">
      <dgm:prSet presAssocID="{BD3D1612-1245-4D8F-956E-217319DB91C4}" presName="childText" presStyleLbl="bgAcc1" presStyleIdx="1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C8DFD-A6CB-4A70-8A50-477A193651D2}" type="pres">
      <dgm:prSet presAssocID="{46F1A65D-5EEA-4685-8357-EB0F97484105}" presName="Name13" presStyleLbl="parChTrans1D2" presStyleIdx="2" presStyleCnt="3"/>
      <dgm:spPr/>
      <dgm:t>
        <a:bodyPr/>
        <a:lstStyle/>
        <a:p>
          <a:endParaRPr lang="ru-RU"/>
        </a:p>
      </dgm:t>
    </dgm:pt>
    <dgm:pt modelId="{89F48356-9A49-4620-8AB4-4505F913DDAF}" type="pres">
      <dgm:prSet presAssocID="{F45ED365-2512-43F3-8293-75F0D4139B2D}" presName="childText" presStyleLbl="bgAcc1" presStyleIdx="2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B006F905-2419-4FAA-A87B-001C59535B69}" type="presOf" srcId="{BD3D1612-1245-4D8F-956E-217319DB91C4}" destId="{34639101-E28C-4150-98AB-717A8B1FE58E}" srcOrd="0" destOrd="0" presId="urn:microsoft.com/office/officeart/2005/8/layout/hierarchy3"/>
    <dgm:cxn modelId="{C11B0CFD-2340-4E9D-9CAB-448FCE317C37}" type="presOf" srcId="{068E53E1-10C2-4FB5-8621-5A4FC7788022}" destId="{985737AB-C7D0-4F24-9AF9-8A0F4B82E795}" srcOrd="0" destOrd="0" presId="urn:microsoft.com/office/officeart/2005/8/layout/hierarchy3"/>
    <dgm:cxn modelId="{19572C98-726A-4EA9-85F4-26DADAB0C27B}" type="presOf" srcId="{46F1A65D-5EEA-4685-8357-EB0F97484105}" destId="{F32C8DFD-A6CB-4A70-8A50-477A193651D2}" srcOrd="0" destOrd="0" presId="urn:microsoft.com/office/officeart/2005/8/layout/hierarchy3"/>
    <dgm:cxn modelId="{69A2DF26-3E53-4A19-9F58-3B779E4483B9}" type="presOf" srcId="{398176C2-17E7-4A9C-A205-731AB69D4A93}" destId="{B13808B5-1BC2-4F07-8F83-39966228D918}" srcOrd="1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6D40C14A-943E-443C-A88A-F89B5892465F}" type="presOf" srcId="{790C0259-0E13-422D-86AA-C6AEEAE5A4C5}" destId="{03DB3585-4966-4384-B92B-36A4C2FA126E}" srcOrd="0" destOrd="0" presId="urn:microsoft.com/office/officeart/2005/8/layout/hierarchy3"/>
    <dgm:cxn modelId="{9B9CFC2C-B7B7-4A82-A9F3-38801E11E073}" type="presOf" srcId="{CD609820-82E3-40CC-A272-B1A4BA6951A3}" destId="{D8C50267-EC82-4E7C-856B-F75197FBEB58}" srcOrd="0" destOrd="0" presId="urn:microsoft.com/office/officeart/2005/8/layout/hierarchy3"/>
    <dgm:cxn modelId="{1BCBC975-D832-4576-A4A2-E907EFF83A69}" type="presOf" srcId="{398176C2-17E7-4A9C-A205-731AB69D4A93}" destId="{FC6393E0-8A1C-4C20-91CB-B432A2B22550}" srcOrd="0" destOrd="0" presId="urn:microsoft.com/office/officeart/2005/8/layout/hierarchy3"/>
    <dgm:cxn modelId="{7B143E6F-D791-452D-BA5D-1DE63CC9331E}" type="presOf" srcId="{F45ED365-2512-43F3-8293-75F0D4139B2D}" destId="{89F48356-9A49-4620-8AB4-4505F913DDAF}" srcOrd="0" destOrd="0" presId="urn:microsoft.com/office/officeart/2005/8/layout/hierarchy3"/>
    <dgm:cxn modelId="{017AF5CC-A246-43D4-87D5-144D5CFC94EB}" srcId="{398176C2-17E7-4A9C-A205-731AB69D4A93}" destId="{BD3D1612-1245-4D8F-956E-217319DB91C4}" srcOrd="1" destOrd="0" parTransId="{3F6DCD3B-FC7B-4529-8C31-DF36D7E8363D}" sibTransId="{183711A2-C143-4417-8758-38976A46CFFA}"/>
    <dgm:cxn modelId="{F0DD3E25-52E4-4E65-8C62-60CC7D27366B}" srcId="{398176C2-17E7-4A9C-A205-731AB69D4A93}" destId="{F45ED365-2512-43F3-8293-75F0D4139B2D}" srcOrd="2" destOrd="0" parTransId="{46F1A65D-5EEA-4685-8357-EB0F97484105}" sibTransId="{DA17E2D8-292F-4B95-A5C2-6958605DB040}"/>
    <dgm:cxn modelId="{ECC18BA4-2020-4E09-911B-1BFEEA846983}" type="presOf" srcId="{3F6DCD3B-FC7B-4529-8C31-DF36D7E8363D}" destId="{76F9942F-226E-44AF-96D2-65D277366096}" srcOrd="0" destOrd="0" presId="urn:microsoft.com/office/officeart/2005/8/layout/hierarchy3"/>
    <dgm:cxn modelId="{6498898C-F935-4440-A6EE-716BC1521A97}" type="presParOf" srcId="{985737AB-C7D0-4F24-9AF9-8A0F4B82E795}" destId="{3653E4C9-124C-4238-A12D-1889064E9B74}" srcOrd="0" destOrd="0" presId="urn:microsoft.com/office/officeart/2005/8/layout/hierarchy3"/>
    <dgm:cxn modelId="{5B033A4A-2301-4CD9-AC7B-15522CA8AE37}" type="presParOf" srcId="{3653E4C9-124C-4238-A12D-1889064E9B74}" destId="{E6B32ECF-B095-4062-A5D3-F8A51AAA06B4}" srcOrd="0" destOrd="0" presId="urn:microsoft.com/office/officeart/2005/8/layout/hierarchy3"/>
    <dgm:cxn modelId="{627F8A32-12A2-4B87-923F-91796B612A4D}" type="presParOf" srcId="{E6B32ECF-B095-4062-A5D3-F8A51AAA06B4}" destId="{FC6393E0-8A1C-4C20-91CB-B432A2B22550}" srcOrd="0" destOrd="0" presId="urn:microsoft.com/office/officeart/2005/8/layout/hierarchy3"/>
    <dgm:cxn modelId="{40CA9261-20BA-4B9D-A5D5-86168D1E9841}" type="presParOf" srcId="{E6B32ECF-B095-4062-A5D3-F8A51AAA06B4}" destId="{B13808B5-1BC2-4F07-8F83-39966228D918}" srcOrd="1" destOrd="0" presId="urn:microsoft.com/office/officeart/2005/8/layout/hierarchy3"/>
    <dgm:cxn modelId="{E0BFA54D-8A0B-4AB8-AC9D-771CD3F412AD}" type="presParOf" srcId="{3653E4C9-124C-4238-A12D-1889064E9B74}" destId="{194A3F71-61F5-4953-AD0B-541BAEA4AC69}" srcOrd="1" destOrd="0" presId="urn:microsoft.com/office/officeart/2005/8/layout/hierarchy3"/>
    <dgm:cxn modelId="{3EFE75B9-0CE6-431C-884E-578D6959A1D2}" type="presParOf" srcId="{194A3F71-61F5-4953-AD0B-541BAEA4AC69}" destId="{D8C50267-EC82-4E7C-856B-F75197FBEB58}" srcOrd="0" destOrd="0" presId="urn:microsoft.com/office/officeart/2005/8/layout/hierarchy3"/>
    <dgm:cxn modelId="{D8D8E7FB-86CC-4A17-A420-B0905DA43B5C}" type="presParOf" srcId="{194A3F71-61F5-4953-AD0B-541BAEA4AC69}" destId="{03DB3585-4966-4384-B92B-36A4C2FA126E}" srcOrd="1" destOrd="0" presId="urn:microsoft.com/office/officeart/2005/8/layout/hierarchy3"/>
    <dgm:cxn modelId="{9E760B3D-E561-4A36-8359-5E9E8D8FE646}" type="presParOf" srcId="{194A3F71-61F5-4953-AD0B-541BAEA4AC69}" destId="{76F9942F-226E-44AF-96D2-65D277366096}" srcOrd="2" destOrd="0" presId="urn:microsoft.com/office/officeart/2005/8/layout/hierarchy3"/>
    <dgm:cxn modelId="{4793CD3C-4D14-46BD-B881-5F5917C68E31}" type="presParOf" srcId="{194A3F71-61F5-4953-AD0B-541BAEA4AC69}" destId="{34639101-E28C-4150-98AB-717A8B1FE58E}" srcOrd="3" destOrd="0" presId="urn:microsoft.com/office/officeart/2005/8/layout/hierarchy3"/>
    <dgm:cxn modelId="{F08F7B85-51FA-42C4-800E-597F35E1E061}" type="presParOf" srcId="{194A3F71-61F5-4953-AD0B-541BAEA4AC69}" destId="{F32C8DFD-A6CB-4A70-8A50-477A193651D2}" srcOrd="4" destOrd="0" presId="urn:microsoft.com/office/officeart/2005/8/layout/hierarchy3"/>
    <dgm:cxn modelId="{7ED7A60F-F02A-440C-848E-3ED54D3DEFBD}" type="presParOf" srcId="{194A3F71-61F5-4953-AD0B-541BAEA4AC69}" destId="{89F48356-9A49-4620-8AB4-4505F913DDA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 custT="1"/>
      <dgm:spPr/>
      <dgm:t>
        <a:bodyPr/>
        <a:lstStyle/>
        <a:p>
          <a:pPr rtl="0"/>
          <a:r>
            <a:rPr lang="ru-RU" sz="3200" dirty="0" smtClean="0">
              <a:latin typeface="Arial" pitchFamily="34" charset="0"/>
              <a:cs typeface="Arial" pitchFamily="34" charset="0"/>
            </a:rPr>
            <a:t>Конструирование</a:t>
          </a:r>
          <a:br>
            <a:rPr lang="ru-RU" sz="3200" dirty="0" smtClean="0">
              <a:latin typeface="Arial" pitchFamily="34" charset="0"/>
              <a:cs typeface="Arial" pitchFamily="34" charset="0"/>
            </a:rPr>
          </a:br>
          <a:r>
            <a:rPr lang="ru-RU" sz="3200" dirty="0" smtClean="0">
              <a:latin typeface="Arial" pitchFamily="34" charset="0"/>
              <a:cs typeface="Arial" pitchFamily="34" charset="0"/>
            </a:rPr>
            <a:t>из различных материалов 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(конструкторов, модулей, бумаги, природного и иного материала)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 custScaleY="363337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</dgm:ptLst>
  <dgm:cxnLst>
    <dgm:cxn modelId="{FCE2328F-F893-4E68-92D5-526B8D2FF4F7}" type="presOf" srcId="{398176C2-17E7-4A9C-A205-731AB69D4A93}" destId="{FC6393E0-8A1C-4C20-91CB-B432A2B22550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E968827B-71FB-48A2-A903-B9B3D679E103}" type="presOf" srcId="{068E53E1-10C2-4FB5-8621-5A4FC7788022}" destId="{985737AB-C7D0-4F24-9AF9-8A0F4B82E795}" srcOrd="0" destOrd="0" presId="urn:microsoft.com/office/officeart/2005/8/layout/hierarchy3"/>
    <dgm:cxn modelId="{8546FC7C-0FEE-42DC-87FC-356201B7F524}" type="presOf" srcId="{398176C2-17E7-4A9C-A205-731AB69D4A93}" destId="{B13808B5-1BC2-4F07-8F83-39966228D918}" srcOrd="1" destOrd="0" presId="urn:microsoft.com/office/officeart/2005/8/layout/hierarchy3"/>
    <dgm:cxn modelId="{73156A1A-453A-44E4-860D-3D8A03766F5F}" type="presParOf" srcId="{985737AB-C7D0-4F24-9AF9-8A0F4B82E795}" destId="{3653E4C9-124C-4238-A12D-1889064E9B74}" srcOrd="0" destOrd="0" presId="urn:microsoft.com/office/officeart/2005/8/layout/hierarchy3"/>
    <dgm:cxn modelId="{BBBEEBD7-8DC5-45D1-A032-596523441982}" type="presParOf" srcId="{3653E4C9-124C-4238-A12D-1889064E9B74}" destId="{E6B32ECF-B095-4062-A5D3-F8A51AAA06B4}" srcOrd="0" destOrd="0" presId="urn:microsoft.com/office/officeart/2005/8/layout/hierarchy3"/>
    <dgm:cxn modelId="{BC2D3FE8-0533-4AC2-86F9-46BD5EE1C537}" type="presParOf" srcId="{E6B32ECF-B095-4062-A5D3-F8A51AAA06B4}" destId="{FC6393E0-8A1C-4C20-91CB-B432A2B22550}" srcOrd="0" destOrd="0" presId="urn:microsoft.com/office/officeart/2005/8/layout/hierarchy3"/>
    <dgm:cxn modelId="{E90BDE28-E4E0-4793-BA4E-56AE4CDA393B}" type="presParOf" srcId="{E6B32ECF-B095-4062-A5D3-F8A51AAA06B4}" destId="{B13808B5-1BC2-4F07-8F83-39966228D918}" srcOrd="1" destOrd="0" presId="urn:microsoft.com/office/officeart/2005/8/layout/hierarchy3"/>
    <dgm:cxn modelId="{90AD4693-934D-4892-8581-304793B74AB0}" type="presParOf" srcId="{3653E4C9-124C-4238-A12D-1889064E9B74}" destId="{194A3F71-61F5-4953-AD0B-541BAEA4AC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Изобразительная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рисование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D3D1612-1245-4D8F-956E-217319DB91C4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лепка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F6DCD3B-FC7B-4529-8C31-DF36D7E8363D}" type="par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83711A2-C143-4417-8758-38976A46CFFA}" type="sib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45ED365-2512-43F3-8293-75F0D4139B2D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аппликация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6F1A65D-5EEA-4685-8357-EB0F97484105}" type="par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A17E2D8-292F-4B95-A5C2-6958605DB040}" type="sib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9942F-226E-44AF-96D2-65D277366096}" type="pres">
      <dgm:prSet presAssocID="{3F6DCD3B-FC7B-4529-8C31-DF36D7E8363D}" presName="Name13" presStyleLbl="parChTrans1D2" presStyleIdx="1" presStyleCnt="3"/>
      <dgm:spPr/>
      <dgm:t>
        <a:bodyPr/>
        <a:lstStyle/>
        <a:p>
          <a:endParaRPr lang="ru-RU"/>
        </a:p>
      </dgm:t>
    </dgm:pt>
    <dgm:pt modelId="{34639101-E28C-4150-98AB-717A8B1FE58E}" type="pres">
      <dgm:prSet presAssocID="{BD3D1612-1245-4D8F-956E-217319DB91C4}" presName="childText" presStyleLbl="bgAcc1" presStyleIdx="1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C8DFD-A6CB-4A70-8A50-477A193651D2}" type="pres">
      <dgm:prSet presAssocID="{46F1A65D-5EEA-4685-8357-EB0F97484105}" presName="Name13" presStyleLbl="parChTrans1D2" presStyleIdx="2" presStyleCnt="3"/>
      <dgm:spPr/>
      <dgm:t>
        <a:bodyPr/>
        <a:lstStyle/>
        <a:p>
          <a:endParaRPr lang="ru-RU"/>
        </a:p>
      </dgm:t>
    </dgm:pt>
    <dgm:pt modelId="{89F48356-9A49-4620-8AB4-4505F913DDAF}" type="pres">
      <dgm:prSet presAssocID="{F45ED365-2512-43F3-8293-75F0D4139B2D}" presName="childText" presStyleLbl="bgAcc1" presStyleIdx="2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01F781-DD36-40E7-8CCD-42662E03122A}" type="presOf" srcId="{790C0259-0E13-422D-86AA-C6AEEAE5A4C5}" destId="{03DB3585-4966-4384-B92B-36A4C2FA126E}" srcOrd="0" destOrd="0" presId="urn:microsoft.com/office/officeart/2005/8/layout/hierarchy3"/>
    <dgm:cxn modelId="{33C8D41D-347E-4B5D-8784-EC6D103D85A2}" type="presOf" srcId="{46F1A65D-5EEA-4685-8357-EB0F97484105}" destId="{F32C8DFD-A6CB-4A70-8A50-477A193651D2}" srcOrd="0" destOrd="0" presId="urn:microsoft.com/office/officeart/2005/8/layout/hierarchy3"/>
    <dgm:cxn modelId="{EA797D27-F068-4793-9B0B-BDC40BB026B8}" type="presOf" srcId="{398176C2-17E7-4A9C-A205-731AB69D4A93}" destId="{FC6393E0-8A1C-4C20-91CB-B432A2B22550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6A54EE6F-B44C-4087-B6D0-39191990FD9C}" type="presOf" srcId="{3F6DCD3B-FC7B-4529-8C31-DF36D7E8363D}" destId="{76F9942F-226E-44AF-96D2-65D277366096}" srcOrd="0" destOrd="0" presId="urn:microsoft.com/office/officeart/2005/8/layout/hierarchy3"/>
    <dgm:cxn modelId="{302FA657-457C-4600-97B7-0453C088E144}" type="presOf" srcId="{CD609820-82E3-40CC-A272-B1A4BA6951A3}" destId="{D8C50267-EC82-4E7C-856B-F75197FBEB58}" srcOrd="0" destOrd="0" presId="urn:microsoft.com/office/officeart/2005/8/layout/hierarchy3"/>
    <dgm:cxn modelId="{084CF813-E253-44D3-A6E1-B6701970D672}" type="presOf" srcId="{398176C2-17E7-4A9C-A205-731AB69D4A93}" destId="{B13808B5-1BC2-4F07-8F83-39966228D918}" srcOrd="1" destOrd="0" presId="urn:microsoft.com/office/officeart/2005/8/layout/hierarchy3"/>
    <dgm:cxn modelId="{D3D0ACCF-CEB9-4CE8-84E8-B8118C4BA23F}" type="presOf" srcId="{BD3D1612-1245-4D8F-956E-217319DB91C4}" destId="{34639101-E28C-4150-98AB-717A8B1FE58E}" srcOrd="0" destOrd="0" presId="urn:microsoft.com/office/officeart/2005/8/layout/hierarchy3"/>
    <dgm:cxn modelId="{9884AECA-BED4-4747-BA3C-9424D14BEE7A}" type="presOf" srcId="{F45ED365-2512-43F3-8293-75F0D4139B2D}" destId="{89F48356-9A49-4620-8AB4-4505F913DDAF}" srcOrd="0" destOrd="0" presId="urn:microsoft.com/office/officeart/2005/8/layout/hierarchy3"/>
    <dgm:cxn modelId="{017AF5CC-A246-43D4-87D5-144D5CFC94EB}" srcId="{398176C2-17E7-4A9C-A205-731AB69D4A93}" destId="{BD3D1612-1245-4D8F-956E-217319DB91C4}" srcOrd="1" destOrd="0" parTransId="{3F6DCD3B-FC7B-4529-8C31-DF36D7E8363D}" sibTransId="{183711A2-C143-4417-8758-38976A46CFFA}"/>
    <dgm:cxn modelId="{AD440B10-60B9-4230-A317-3095BF8E8A1D}" type="presOf" srcId="{068E53E1-10C2-4FB5-8621-5A4FC7788022}" destId="{985737AB-C7D0-4F24-9AF9-8A0F4B82E795}" srcOrd="0" destOrd="0" presId="urn:microsoft.com/office/officeart/2005/8/layout/hierarchy3"/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F0DD3E25-52E4-4E65-8C62-60CC7D27366B}" srcId="{398176C2-17E7-4A9C-A205-731AB69D4A93}" destId="{F45ED365-2512-43F3-8293-75F0D4139B2D}" srcOrd="2" destOrd="0" parTransId="{46F1A65D-5EEA-4685-8357-EB0F97484105}" sibTransId="{DA17E2D8-292F-4B95-A5C2-6958605DB040}"/>
    <dgm:cxn modelId="{E55C2E56-9779-47F1-8C39-75C9F5844AA0}" type="presParOf" srcId="{985737AB-C7D0-4F24-9AF9-8A0F4B82E795}" destId="{3653E4C9-124C-4238-A12D-1889064E9B74}" srcOrd="0" destOrd="0" presId="urn:microsoft.com/office/officeart/2005/8/layout/hierarchy3"/>
    <dgm:cxn modelId="{D3B1C5F8-A56A-409D-8D9C-9FA310D51E07}" type="presParOf" srcId="{3653E4C9-124C-4238-A12D-1889064E9B74}" destId="{E6B32ECF-B095-4062-A5D3-F8A51AAA06B4}" srcOrd="0" destOrd="0" presId="urn:microsoft.com/office/officeart/2005/8/layout/hierarchy3"/>
    <dgm:cxn modelId="{CC538E7E-D749-43F9-8B0C-F231CB2CA8D3}" type="presParOf" srcId="{E6B32ECF-B095-4062-A5D3-F8A51AAA06B4}" destId="{FC6393E0-8A1C-4C20-91CB-B432A2B22550}" srcOrd="0" destOrd="0" presId="urn:microsoft.com/office/officeart/2005/8/layout/hierarchy3"/>
    <dgm:cxn modelId="{67F77D41-0121-4571-94A7-7D3A4CB374EF}" type="presParOf" srcId="{E6B32ECF-B095-4062-A5D3-F8A51AAA06B4}" destId="{B13808B5-1BC2-4F07-8F83-39966228D918}" srcOrd="1" destOrd="0" presId="urn:microsoft.com/office/officeart/2005/8/layout/hierarchy3"/>
    <dgm:cxn modelId="{B94F74C3-38E2-44C9-9006-F79FE7709E5A}" type="presParOf" srcId="{3653E4C9-124C-4238-A12D-1889064E9B74}" destId="{194A3F71-61F5-4953-AD0B-541BAEA4AC69}" srcOrd="1" destOrd="0" presId="urn:microsoft.com/office/officeart/2005/8/layout/hierarchy3"/>
    <dgm:cxn modelId="{7B063200-B7B3-4CF9-A7CD-0687133D8A42}" type="presParOf" srcId="{194A3F71-61F5-4953-AD0B-541BAEA4AC69}" destId="{D8C50267-EC82-4E7C-856B-F75197FBEB58}" srcOrd="0" destOrd="0" presId="urn:microsoft.com/office/officeart/2005/8/layout/hierarchy3"/>
    <dgm:cxn modelId="{31B6B76E-CB78-4B8C-AFFA-C0182190CAF1}" type="presParOf" srcId="{194A3F71-61F5-4953-AD0B-541BAEA4AC69}" destId="{03DB3585-4966-4384-B92B-36A4C2FA126E}" srcOrd="1" destOrd="0" presId="urn:microsoft.com/office/officeart/2005/8/layout/hierarchy3"/>
    <dgm:cxn modelId="{3051BA1E-F8BC-4CC7-AAE9-334E9FCEC0C3}" type="presParOf" srcId="{194A3F71-61F5-4953-AD0B-541BAEA4AC69}" destId="{76F9942F-226E-44AF-96D2-65D277366096}" srcOrd="2" destOrd="0" presId="urn:microsoft.com/office/officeart/2005/8/layout/hierarchy3"/>
    <dgm:cxn modelId="{F387BEA5-F69C-4235-8EC0-767117802E68}" type="presParOf" srcId="{194A3F71-61F5-4953-AD0B-541BAEA4AC69}" destId="{34639101-E28C-4150-98AB-717A8B1FE58E}" srcOrd="3" destOrd="0" presId="urn:microsoft.com/office/officeart/2005/8/layout/hierarchy3"/>
    <dgm:cxn modelId="{00329B06-02A8-44BF-AD77-4504D4B0195F}" type="presParOf" srcId="{194A3F71-61F5-4953-AD0B-541BAEA4AC69}" destId="{F32C8DFD-A6CB-4A70-8A50-477A193651D2}" srcOrd="4" destOrd="0" presId="urn:microsoft.com/office/officeart/2005/8/layout/hierarchy3"/>
    <dgm:cxn modelId="{38250F6F-B14B-4B71-8C55-8C093DA9FD6C}" type="presParOf" srcId="{194A3F71-61F5-4953-AD0B-541BAEA4AC69}" destId="{89F48356-9A49-4620-8AB4-4505F913DDA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Музыкальная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 custT="1"/>
      <dgm:spPr/>
      <dgm:t>
        <a:bodyPr/>
        <a:lstStyle/>
        <a:p>
          <a:pPr rtl="0"/>
          <a:r>
            <a:rPr lang="ru-RU" sz="2200" dirty="0" smtClean="0">
              <a:latin typeface="Arial" pitchFamily="34" charset="0"/>
              <a:cs typeface="Arial" pitchFamily="34" charset="0"/>
            </a:rPr>
            <a:t>пение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D3D1612-1245-4D8F-956E-217319DB91C4}">
      <dgm:prSet custT="1"/>
      <dgm:spPr/>
      <dgm:t>
        <a:bodyPr/>
        <a:lstStyle/>
        <a:p>
          <a:pPr rtl="0"/>
          <a:r>
            <a:rPr lang="ru-RU" sz="2200" dirty="0" smtClean="0">
              <a:latin typeface="Arial" pitchFamily="34" charset="0"/>
              <a:cs typeface="Arial" pitchFamily="34" charset="0"/>
            </a:rPr>
            <a:t>музыкально – ритмические движения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3F6DCD3B-FC7B-4529-8C31-DF36D7E8363D}" type="par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83711A2-C143-4417-8758-38976A46CFFA}" type="sib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45ED365-2512-43F3-8293-75F0D4139B2D}">
      <dgm:prSet custT="1"/>
      <dgm:spPr/>
      <dgm:t>
        <a:bodyPr/>
        <a:lstStyle/>
        <a:p>
          <a:pPr rtl="0"/>
          <a:r>
            <a:rPr lang="ru-RU" sz="2000" dirty="0" smtClean="0">
              <a:latin typeface="Arial" pitchFamily="34" charset="0"/>
              <a:cs typeface="Arial" pitchFamily="34" charset="0"/>
            </a:rPr>
            <a:t>игра на детских музыкальных инструментах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46F1A65D-5EEA-4685-8357-EB0F97484105}" type="par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A17E2D8-292F-4B95-A5C2-6958605DB040}" type="sib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3FBEB08-4742-460F-9D2E-BB7E8BEDDD02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восприятие и понимание смысла музыкальных произведений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4C1A3C9F-3D99-4E4B-A28C-3E8907CCFBF3}" type="parTrans" cxnId="{AEB4EF36-6374-4ABE-AF18-8ACDFE17262E}">
      <dgm:prSet/>
      <dgm:spPr/>
      <dgm:t>
        <a:bodyPr/>
        <a:lstStyle/>
        <a:p>
          <a:endParaRPr lang="ru-RU"/>
        </a:p>
      </dgm:t>
    </dgm:pt>
    <dgm:pt modelId="{57B8CFBD-7941-47F4-8FE6-A699C5737E45}" type="sibTrans" cxnId="{AEB4EF36-6374-4ABE-AF18-8ACDFE17262E}">
      <dgm:prSet/>
      <dgm:spPr/>
      <dgm:t>
        <a:bodyPr/>
        <a:lstStyle/>
        <a:p>
          <a:endParaRPr lang="ru-RU"/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65507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0632F160-6CBC-4FFE-9033-5CBC897D8B5B}" type="pres">
      <dgm:prSet presAssocID="{4C1A3C9F-3D99-4E4B-A28C-3E8907CCFBF3}" presName="Name13" presStyleLbl="parChTrans1D2" presStyleIdx="0" presStyleCnt="4"/>
      <dgm:spPr/>
      <dgm:t>
        <a:bodyPr/>
        <a:lstStyle/>
        <a:p>
          <a:endParaRPr lang="ru-RU"/>
        </a:p>
      </dgm:t>
    </dgm:pt>
    <dgm:pt modelId="{1D39FC0A-2092-4784-85F3-E51DF86E6521}" type="pres">
      <dgm:prSet presAssocID="{23FBEB08-4742-460F-9D2E-BB7E8BEDDD02}" presName="childText" presStyleLbl="bgAcc1" presStyleIdx="0" presStyleCnt="4" custScaleX="258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50267-EC82-4E7C-856B-F75197FBEB58}" type="pres">
      <dgm:prSet presAssocID="{CD609820-82E3-40CC-A272-B1A4BA6951A3}" presName="Name13" presStyleLbl="parChTrans1D2" presStyleIdx="1" presStyleCnt="4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1" presStyleCnt="4" custScaleX="261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9942F-226E-44AF-96D2-65D277366096}" type="pres">
      <dgm:prSet presAssocID="{3F6DCD3B-FC7B-4529-8C31-DF36D7E8363D}" presName="Name13" presStyleLbl="parChTrans1D2" presStyleIdx="2" presStyleCnt="4"/>
      <dgm:spPr/>
      <dgm:t>
        <a:bodyPr/>
        <a:lstStyle/>
        <a:p>
          <a:endParaRPr lang="ru-RU"/>
        </a:p>
      </dgm:t>
    </dgm:pt>
    <dgm:pt modelId="{34639101-E28C-4150-98AB-717A8B1FE58E}" type="pres">
      <dgm:prSet presAssocID="{BD3D1612-1245-4D8F-956E-217319DB91C4}" presName="childText" presStyleLbl="bgAcc1" presStyleIdx="2" presStyleCnt="4" custScaleX="261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C8DFD-A6CB-4A70-8A50-477A193651D2}" type="pres">
      <dgm:prSet presAssocID="{46F1A65D-5EEA-4685-8357-EB0F97484105}" presName="Name13" presStyleLbl="parChTrans1D2" presStyleIdx="3" presStyleCnt="4"/>
      <dgm:spPr/>
      <dgm:t>
        <a:bodyPr/>
        <a:lstStyle/>
        <a:p>
          <a:endParaRPr lang="ru-RU"/>
        </a:p>
      </dgm:t>
    </dgm:pt>
    <dgm:pt modelId="{89F48356-9A49-4620-8AB4-4505F913DDAF}" type="pres">
      <dgm:prSet presAssocID="{F45ED365-2512-43F3-8293-75F0D4139B2D}" presName="childText" presStyleLbl="bgAcc1" presStyleIdx="3" presStyleCnt="4" custScaleX="261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191A7-51E9-4EBE-8D54-DD8CEC5B74A9}" srcId="{398176C2-17E7-4A9C-A205-731AB69D4A93}" destId="{790C0259-0E13-422D-86AA-C6AEEAE5A4C5}" srcOrd="1" destOrd="0" parTransId="{CD609820-82E3-40CC-A272-B1A4BA6951A3}" sibTransId="{618A8D63-4E00-41BF-9189-4993F9F5A8FD}"/>
    <dgm:cxn modelId="{478FBF7B-8FCB-43A8-ACD5-DDFC1CA1AD1D}" type="presOf" srcId="{3F6DCD3B-FC7B-4529-8C31-DF36D7E8363D}" destId="{76F9942F-226E-44AF-96D2-65D277366096}" srcOrd="0" destOrd="0" presId="urn:microsoft.com/office/officeart/2005/8/layout/hierarchy3"/>
    <dgm:cxn modelId="{AD7142A2-CC3B-4C11-81CE-32AC863D4579}" type="presOf" srcId="{23FBEB08-4742-460F-9D2E-BB7E8BEDDD02}" destId="{1D39FC0A-2092-4784-85F3-E51DF86E6521}" srcOrd="0" destOrd="0" presId="urn:microsoft.com/office/officeart/2005/8/layout/hierarchy3"/>
    <dgm:cxn modelId="{4E31AEEE-C8E4-484D-86A2-08A0DB5DAF04}" type="presOf" srcId="{F45ED365-2512-43F3-8293-75F0D4139B2D}" destId="{89F48356-9A49-4620-8AB4-4505F913DDAF}" srcOrd="0" destOrd="0" presId="urn:microsoft.com/office/officeart/2005/8/layout/hierarchy3"/>
    <dgm:cxn modelId="{E6867ACA-C622-4F56-891F-8A53396D5135}" type="presOf" srcId="{CD609820-82E3-40CC-A272-B1A4BA6951A3}" destId="{D8C50267-EC82-4E7C-856B-F75197FBEB58}" srcOrd="0" destOrd="0" presId="urn:microsoft.com/office/officeart/2005/8/layout/hierarchy3"/>
    <dgm:cxn modelId="{6BE6F788-B5B1-4538-810C-8F24F91CAEA7}" type="presOf" srcId="{068E53E1-10C2-4FB5-8621-5A4FC7788022}" destId="{985737AB-C7D0-4F24-9AF9-8A0F4B82E795}" srcOrd="0" destOrd="0" presId="urn:microsoft.com/office/officeart/2005/8/layout/hierarchy3"/>
    <dgm:cxn modelId="{F8251158-6252-4B6F-A326-FC34FFFEC111}" type="presOf" srcId="{790C0259-0E13-422D-86AA-C6AEEAE5A4C5}" destId="{03DB3585-4966-4384-B92B-36A4C2FA126E}" srcOrd="0" destOrd="0" presId="urn:microsoft.com/office/officeart/2005/8/layout/hierarchy3"/>
    <dgm:cxn modelId="{C183E3FC-F96F-46D1-8F12-00E020F7FF55}" type="presOf" srcId="{46F1A65D-5EEA-4685-8357-EB0F97484105}" destId="{F32C8DFD-A6CB-4A70-8A50-477A193651D2}" srcOrd="0" destOrd="0" presId="urn:microsoft.com/office/officeart/2005/8/layout/hierarchy3"/>
    <dgm:cxn modelId="{E1181713-AD71-4C95-87C7-9AD776F477CE}" type="presOf" srcId="{398176C2-17E7-4A9C-A205-731AB69D4A93}" destId="{FC6393E0-8A1C-4C20-91CB-B432A2B22550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AEB4EF36-6374-4ABE-AF18-8ACDFE17262E}" srcId="{398176C2-17E7-4A9C-A205-731AB69D4A93}" destId="{23FBEB08-4742-460F-9D2E-BB7E8BEDDD02}" srcOrd="0" destOrd="0" parTransId="{4C1A3C9F-3D99-4E4B-A28C-3E8907CCFBF3}" sibTransId="{57B8CFBD-7941-47F4-8FE6-A699C5737E45}"/>
    <dgm:cxn modelId="{017AF5CC-A246-43D4-87D5-144D5CFC94EB}" srcId="{398176C2-17E7-4A9C-A205-731AB69D4A93}" destId="{BD3D1612-1245-4D8F-956E-217319DB91C4}" srcOrd="2" destOrd="0" parTransId="{3F6DCD3B-FC7B-4529-8C31-DF36D7E8363D}" sibTransId="{183711A2-C143-4417-8758-38976A46CFFA}"/>
    <dgm:cxn modelId="{F0DD3E25-52E4-4E65-8C62-60CC7D27366B}" srcId="{398176C2-17E7-4A9C-A205-731AB69D4A93}" destId="{F45ED365-2512-43F3-8293-75F0D4139B2D}" srcOrd="3" destOrd="0" parTransId="{46F1A65D-5EEA-4685-8357-EB0F97484105}" sibTransId="{DA17E2D8-292F-4B95-A5C2-6958605DB040}"/>
    <dgm:cxn modelId="{6B5C1A86-FF90-40F9-AE77-245067B107C0}" type="presOf" srcId="{BD3D1612-1245-4D8F-956E-217319DB91C4}" destId="{34639101-E28C-4150-98AB-717A8B1FE58E}" srcOrd="0" destOrd="0" presId="urn:microsoft.com/office/officeart/2005/8/layout/hierarchy3"/>
    <dgm:cxn modelId="{C7696AD9-B737-4DD1-A5E1-2DB398BDF66B}" type="presOf" srcId="{398176C2-17E7-4A9C-A205-731AB69D4A93}" destId="{B13808B5-1BC2-4F07-8F83-39966228D918}" srcOrd="1" destOrd="0" presId="urn:microsoft.com/office/officeart/2005/8/layout/hierarchy3"/>
    <dgm:cxn modelId="{27592DBF-82CC-4BE9-877A-EFE0377F44C4}" type="presOf" srcId="{4C1A3C9F-3D99-4E4B-A28C-3E8907CCFBF3}" destId="{0632F160-6CBC-4FFE-9033-5CBC897D8B5B}" srcOrd="0" destOrd="0" presId="urn:microsoft.com/office/officeart/2005/8/layout/hierarchy3"/>
    <dgm:cxn modelId="{952996CB-81B6-4275-922F-08E30C73BC85}" type="presParOf" srcId="{985737AB-C7D0-4F24-9AF9-8A0F4B82E795}" destId="{3653E4C9-124C-4238-A12D-1889064E9B74}" srcOrd="0" destOrd="0" presId="urn:microsoft.com/office/officeart/2005/8/layout/hierarchy3"/>
    <dgm:cxn modelId="{8228F662-5A7F-4829-9396-646B44800B4E}" type="presParOf" srcId="{3653E4C9-124C-4238-A12D-1889064E9B74}" destId="{E6B32ECF-B095-4062-A5D3-F8A51AAA06B4}" srcOrd="0" destOrd="0" presId="urn:microsoft.com/office/officeart/2005/8/layout/hierarchy3"/>
    <dgm:cxn modelId="{DB7963A1-FDAC-4481-AE03-AC6BC0559C84}" type="presParOf" srcId="{E6B32ECF-B095-4062-A5D3-F8A51AAA06B4}" destId="{FC6393E0-8A1C-4C20-91CB-B432A2B22550}" srcOrd="0" destOrd="0" presId="urn:microsoft.com/office/officeart/2005/8/layout/hierarchy3"/>
    <dgm:cxn modelId="{9D5934D3-32FF-4592-B928-A4FE6D2DBB7F}" type="presParOf" srcId="{E6B32ECF-B095-4062-A5D3-F8A51AAA06B4}" destId="{B13808B5-1BC2-4F07-8F83-39966228D918}" srcOrd="1" destOrd="0" presId="urn:microsoft.com/office/officeart/2005/8/layout/hierarchy3"/>
    <dgm:cxn modelId="{7E5C9ECB-1B18-43FF-B7EC-78EDC9E30F91}" type="presParOf" srcId="{3653E4C9-124C-4238-A12D-1889064E9B74}" destId="{194A3F71-61F5-4953-AD0B-541BAEA4AC69}" srcOrd="1" destOrd="0" presId="urn:microsoft.com/office/officeart/2005/8/layout/hierarchy3"/>
    <dgm:cxn modelId="{C04CFB34-0264-48C5-81BB-42C51BD9A1B1}" type="presParOf" srcId="{194A3F71-61F5-4953-AD0B-541BAEA4AC69}" destId="{0632F160-6CBC-4FFE-9033-5CBC897D8B5B}" srcOrd="0" destOrd="0" presId="urn:microsoft.com/office/officeart/2005/8/layout/hierarchy3"/>
    <dgm:cxn modelId="{EACD8777-18ED-4BD8-BBA9-376A61792EE0}" type="presParOf" srcId="{194A3F71-61F5-4953-AD0B-541BAEA4AC69}" destId="{1D39FC0A-2092-4784-85F3-E51DF86E6521}" srcOrd="1" destOrd="0" presId="urn:microsoft.com/office/officeart/2005/8/layout/hierarchy3"/>
    <dgm:cxn modelId="{0F907716-8295-4D3B-A3A4-A9D799FFBF6C}" type="presParOf" srcId="{194A3F71-61F5-4953-AD0B-541BAEA4AC69}" destId="{D8C50267-EC82-4E7C-856B-F75197FBEB58}" srcOrd="2" destOrd="0" presId="urn:microsoft.com/office/officeart/2005/8/layout/hierarchy3"/>
    <dgm:cxn modelId="{D1650D56-EA2E-4F94-AC03-542AB7CF4543}" type="presParOf" srcId="{194A3F71-61F5-4953-AD0B-541BAEA4AC69}" destId="{03DB3585-4966-4384-B92B-36A4C2FA126E}" srcOrd="3" destOrd="0" presId="urn:microsoft.com/office/officeart/2005/8/layout/hierarchy3"/>
    <dgm:cxn modelId="{364C3EB0-0760-40CE-8B8D-6A04B5F9AECD}" type="presParOf" srcId="{194A3F71-61F5-4953-AD0B-541BAEA4AC69}" destId="{76F9942F-226E-44AF-96D2-65D277366096}" srcOrd="4" destOrd="0" presId="urn:microsoft.com/office/officeart/2005/8/layout/hierarchy3"/>
    <dgm:cxn modelId="{54298D21-A796-41F1-A51C-94832015DD5C}" type="presParOf" srcId="{194A3F71-61F5-4953-AD0B-541BAEA4AC69}" destId="{34639101-E28C-4150-98AB-717A8B1FE58E}" srcOrd="5" destOrd="0" presId="urn:microsoft.com/office/officeart/2005/8/layout/hierarchy3"/>
    <dgm:cxn modelId="{70EA9DBB-41F4-4E98-B106-9A71A46B7663}" type="presParOf" srcId="{194A3F71-61F5-4953-AD0B-541BAEA4AC69}" destId="{F32C8DFD-A6CB-4A70-8A50-477A193651D2}" srcOrd="6" destOrd="0" presId="urn:microsoft.com/office/officeart/2005/8/layout/hierarchy3"/>
    <dgm:cxn modelId="{A5517892-F35E-49BC-8A6B-011A77A82977}" type="presParOf" srcId="{194A3F71-61F5-4953-AD0B-541BAEA4AC69}" destId="{89F48356-9A49-4620-8AB4-4505F913DDA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Двигательная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овладение основными движениями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1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1" custScaleX="213051" custScaleY="187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5576CB-64C7-4A1E-9B3C-6FDCE4BE9434}" type="presOf" srcId="{790C0259-0E13-422D-86AA-C6AEEAE5A4C5}" destId="{03DB3585-4966-4384-B92B-36A4C2FA126E}" srcOrd="0" destOrd="0" presId="urn:microsoft.com/office/officeart/2005/8/layout/hierarchy3"/>
    <dgm:cxn modelId="{170C5186-F220-4FA0-A6DB-969169890AA5}" type="presOf" srcId="{068E53E1-10C2-4FB5-8621-5A4FC7788022}" destId="{985737AB-C7D0-4F24-9AF9-8A0F4B82E795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07B221F4-AAB0-44A8-A183-F80017AEFD74}" type="presOf" srcId="{CD609820-82E3-40CC-A272-B1A4BA6951A3}" destId="{D8C50267-EC82-4E7C-856B-F75197FBEB58}" srcOrd="0" destOrd="0" presId="urn:microsoft.com/office/officeart/2005/8/layout/hierarchy3"/>
    <dgm:cxn modelId="{7DA6FF15-F921-4C75-9E72-708592F24288}" type="presOf" srcId="{398176C2-17E7-4A9C-A205-731AB69D4A93}" destId="{FC6393E0-8A1C-4C20-91CB-B432A2B22550}" srcOrd="0" destOrd="0" presId="urn:microsoft.com/office/officeart/2005/8/layout/hierarchy3"/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674BF864-E30E-4502-8F4E-0315484B0511}" type="presOf" srcId="{398176C2-17E7-4A9C-A205-731AB69D4A93}" destId="{B13808B5-1BC2-4F07-8F83-39966228D918}" srcOrd="1" destOrd="0" presId="urn:microsoft.com/office/officeart/2005/8/layout/hierarchy3"/>
    <dgm:cxn modelId="{423420CE-EB5B-4839-B109-C9F9384B3471}" type="presParOf" srcId="{985737AB-C7D0-4F24-9AF9-8A0F4B82E795}" destId="{3653E4C9-124C-4238-A12D-1889064E9B74}" srcOrd="0" destOrd="0" presId="urn:microsoft.com/office/officeart/2005/8/layout/hierarchy3"/>
    <dgm:cxn modelId="{DC5156F4-6799-4513-B115-5E648E1B2DA6}" type="presParOf" srcId="{3653E4C9-124C-4238-A12D-1889064E9B74}" destId="{E6B32ECF-B095-4062-A5D3-F8A51AAA06B4}" srcOrd="0" destOrd="0" presId="urn:microsoft.com/office/officeart/2005/8/layout/hierarchy3"/>
    <dgm:cxn modelId="{A4A13E53-58BA-48DA-82CB-C8B25CCB4319}" type="presParOf" srcId="{E6B32ECF-B095-4062-A5D3-F8A51AAA06B4}" destId="{FC6393E0-8A1C-4C20-91CB-B432A2B22550}" srcOrd="0" destOrd="0" presId="urn:microsoft.com/office/officeart/2005/8/layout/hierarchy3"/>
    <dgm:cxn modelId="{7111EE2B-A83C-417B-89DE-9046117EEB20}" type="presParOf" srcId="{E6B32ECF-B095-4062-A5D3-F8A51AAA06B4}" destId="{B13808B5-1BC2-4F07-8F83-39966228D918}" srcOrd="1" destOrd="0" presId="urn:microsoft.com/office/officeart/2005/8/layout/hierarchy3"/>
    <dgm:cxn modelId="{192100C4-0A0E-4F70-8ADE-2A28F12FF668}" type="presParOf" srcId="{3653E4C9-124C-4238-A12D-1889064E9B74}" destId="{194A3F71-61F5-4953-AD0B-541BAEA4AC69}" srcOrd="1" destOrd="0" presId="urn:microsoft.com/office/officeart/2005/8/layout/hierarchy3"/>
    <dgm:cxn modelId="{B4C351C6-5974-43B2-A101-98DC0D45D181}" type="presParOf" srcId="{194A3F71-61F5-4953-AD0B-541BAEA4AC69}" destId="{D8C50267-EC82-4E7C-856B-F75197FBEB58}" srcOrd="0" destOrd="0" presId="urn:microsoft.com/office/officeart/2005/8/layout/hierarchy3"/>
    <dgm:cxn modelId="{17CE6587-B7D5-4277-A73E-012ECCA95882}" type="presParOf" srcId="{194A3F71-61F5-4953-AD0B-541BAEA4AC69}" destId="{03DB3585-4966-4384-B92B-36A4C2FA126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393E0-8A1C-4C20-91CB-B432A2B22550}">
      <dsp:nvSpPr>
        <dsp:cNvPr id="0" name=""/>
        <dsp:cNvSpPr/>
      </dsp:nvSpPr>
      <dsp:spPr>
        <a:xfrm>
          <a:off x="512" y="17274"/>
          <a:ext cx="4009329" cy="945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71120" rIns="106680" bIns="71120" numCol="1" spcCol="1270" anchor="ctr" anchorCtr="0">
          <a:noAutofit/>
        </a:bodyPr>
        <a:lstStyle/>
        <a:p>
          <a:pPr lvl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>
              <a:latin typeface="Arial" pitchFamily="34" charset="0"/>
              <a:cs typeface="Arial" pitchFamily="34" charset="0"/>
            </a:rPr>
            <a:t>Игровая</a:t>
          </a:r>
          <a:endParaRPr lang="ru-RU" sz="5600" kern="1200" dirty="0">
            <a:latin typeface="Arial" pitchFamily="34" charset="0"/>
            <a:cs typeface="Arial" pitchFamily="34" charset="0"/>
          </a:endParaRPr>
        </a:p>
      </dsp:txBody>
      <dsp:txXfrm>
        <a:off x="512" y="17274"/>
        <a:ext cx="4009329" cy="945560"/>
      </dsp:txXfrm>
    </dsp:sp>
    <dsp:sp modelId="{D8C50267-EC82-4E7C-856B-F75197FBEB58}">
      <dsp:nvSpPr>
        <dsp:cNvPr id="0" name=""/>
        <dsp:cNvSpPr/>
      </dsp:nvSpPr>
      <dsp:spPr>
        <a:xfrm>
          <a:off x="401445" y="962835"/>
          <a:ext cx="400932" cy="70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9170"/>
              </a:lnTo>
              <a:lnTo>
                <a:pt x="400932" y="70917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B3585-4966-4384-B92B-36A4C2FA126E}">
      <dsp:nvSpPr>
        <dsp:cNvPr id="0" name=""/>
        <dsp:cNvSpPr/>
      </dsp:nvSpPr>
      <dsp:spPr>
        <a:xfrm>
          <a:off x="802378" y="1199225"/>
          <a:ext cx="3223243" cy="945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 pitchFamily="34" charset="0"/>
              <a:cs typeface="Arial" pitchFamily="34" charset="0"/>
            </a:rPr>
            <a:t>сюжетно-ролевая игра</a:t>
          </a:r>
          <a:endParaRPr lang="ru-RU" sz="2600" kern="1200" dirty="0">
            <a:latin typeface="Arial" pitchFamily="34" charset="0"/>
            <a:cs typeface="Arial" pitchFamily="34" charset="0"/>
          </a:endParaRPr>
        </a:p>
      </dsp:txBody>
      <dsp:txXfrm>
        <a:off x="802378" y="1199225"/>
        <a:ext cx="3223243" cy="945560"/>
      </dsp:txXfrm>
    </dsp:sp>
    <dsp:sp modelId="{76F9942F-226E-44AF-96D2-65D277366096}">
      <dsp:nvSpPr>
        <dsp:cNvPr id="0" name=""/>
        <dsp:cNvSpPr/>
      </dsp:nvSpPr>
      <dsp:spPr>
        <a:xfrm>
          <a:off x="401445" y="962835"/>
          <a:ext cx="400932" cy="1891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1121"/>
              </a:lnTo>
              <a:lnTo>
                <a:pt x="400932" y="18911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639101-E28C-4150-98AB-717A8B1FE58E}">
      <dsp:nvSpPr>
        <dsp:cNvPr id="0" name=""/>
        <dsp:cNvSpPr/>
      </dsp:nvSpPr>
      <dsp:spPr>
        <a:xfrm>
          <a:off x="802378" y="2381176"/>
          <a:ext cx="3223243" cy="945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 pitchFamily="34" charset="0"/>
              <a:cs typeface="Arial" pitchFamily="34" charset="0"/>
            </a:rPr>
            <a:t>игра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 pitchFamily="34" charset="0"/>
              <a:cs typeface="Arial" pitchFamily="34" charset="0"/>
            </a:rPr>
            <a:t>с правилами</a:t>
          </a:r>
          <a:endParaRPr lang="ru-RU" sz="2600" kern="1200" dirty="0">
            <a:latin typeface="Arial" pitchFamily="34" charset="0"/>
            <a:cs typeface="Arial" pitchFamily="34" charset="0"/>
          </a:endParaRPr>
        </a:p>
      </dsp:txBody>
      <dsp:txXfrm>
        <a:off x="802378" y="2381176"/>
        <a:ext cx="3223243" cy="945560"/>
      </dsp:txXfrm>
    </dsp:sp>
    <dsp:sp modelId="{6D65AB23-21BE-4A74-9B96-B08DA74C5CAD}">
      <dsp:nvSpPr>
        <dsp:cNvPr id="0" name=""/>
        <dsp:cNvSpPr/>
      </dsp:nvSpPr>
      <dsp:spPr>
        <a:xfrm>
          <a:off x="401445" y="962835"/>
          <a:ext cx="400932" cy="3073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3072"/>
              </a:lnTo>
              <a:lnTo>
                <a:pt x="400932" y="307307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033BD-B766-4E1A-B8E5-5A7D8D5893EB}">
      <dsp:nvSpPr>
        <dsp:cNvPr id="0" name=""/>
        <dsp:cNvSpPr/>
      </dsp:nvSpPr>
      <dsp:spPr>
        <a:xfrm>
          <a:off x="802378" y="3563127"/>
          <a:ext cx="3235709" cy="945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Arial" pitchFamily="34" charset="0"/>
              <a:cs typeface="Arial" pitchFamily="34" charset="0"/>
            </a:rPr>
            <a:t>другие виды игр</a:t>
          </a:r>
          <a:endParaRPr lang="ru-RU" sz="2600" kern="1200" dirty="0">
            <a:latin typeface="Arial" pitchFamily="34" charset="0"/>
            <a:cs typeface="Arial" pitchFamily="34" charset="0"/>
          </a:endParaRPr>
        </a:p>
      </dsp:txBody>
      <dsp:txXfrm>
        <a:off x="802378" y="3563127"/>
        <a:ext cx="3235709" cy="9455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393E0-8A1C-4C20-91CB-B432A2B22550}">
      <dsp:nvSpPr>
        <dsp:cNvPr id="0" name=""/>
        <dsp:cNvSpPr/>
      </dsp:nvSpPr>
      <dsp:spPr>
        <a:xfrm>
          <a:off x="449" y="1195897"/>
          <a:ext cx="4021871" cy="948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Arial" pitchFamily="34" charset="0"/>
              <a:cs typeface="Arial" pitchFamily="34" charset="0"/>
            </a:rPr>
            <a:t>Коммуникативная</a:t>
          </a:r>
          <a:endParaRPr lang="ru-RU" sz="3600" kern="1200" dirty="0">
            <a:latin typeface="Arial" pitchFamily="34" charset="0"/>
            <a:cs typeface="Arial" pitchFamily="34" charset="0"/>
          </a:endParaRPr>
        </a:p>
      </dsp:txBody>
      <dsp:txXfrm>
        <a:off x="449" y="1195897"/>
        <a:ext cx="4021871" cy="948518"/>
      </dsp:txXfrm>
    </dsp:sp>
    <dsp:sp modelId="{D8C50267-EC82-4E7C-856B-F75197FBEB58}">
      <dsp:nvSpPr>
        <dsp:cNvPr id="0" name=""/>
        <dsp:cNvSpPr/>
      </dsp:nvSpPr>
      <dsp:spPr>
        <a:xfrm>
          <a:off x="402636" y="2144416"/>
          <a:ext cx="402187" cy="711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389"/>
              </a:lnTo>
              <a:lnTo>
                <a:pt x="402187" y="7113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B3585-4966-4384-B92B-36A4C2FA126E}">
      <dsp:nvSpPr>
        <dsp:cNvPr id="0" name=""/>
        <dsp:cNvSpPr/>
      </dsp:nvSpPr>
      <dsp:spPr>
        <a:xfrm>
          <a:off x="804824" y="2381546"/>
          <a:ext cx="3233326" cy="948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itchFamily="34" charset="0"/>
              <a:cs typeface="Arial" pitchFamily="34" charset="0"/>
            </a:rPr>
            <a:t>Общение</a:t>
          </a:r>
          <a:br>
            <a:rPr lang="ru-RU" sz="1900" kern="1200" dirty="0" smtClean="0">
              <a:latin typeface="Arial" pitchFamily="34" charset="0"/>
              <a:cs typeface="Arial" pitchFamily="34" charset="0"/>
            </a:rPr>
          </a:br>
          <a:r>
            <a:rPr lang="ru-RU" sz="1900" kern="1200" dirty="0" smtClean="0">
              <a:latin typeface="Arial" pitchFamily="34" charset="0"/>
              <a:cs typeface="Arial" pitchFamily="34" charset="0"/>
            </a:rPr>
            <a:t>и взаимодействие со взрослыми и сверстниками</a:t>
          </a:r>
          <a:endParaRPr lang="ru-RU" sz="1900" kern="1200" dirty="0">
            <a:latin typeface="Arial" pitchFamily="34" charset="0"/>
            <a:cs typeface="Arial" pitchFamily="34" charset="0"/>
          </a:endParaRPr>
        </a:p>
      </dsp:txBody>
      <dsp:txXfrm>
        <a:off x="804824" y="2381546"/>
        <a:ext cx="3233326" cy="9485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393E0-8A1C-4C20-91CB-B432A2B22550}">
      <dsp:nvSpPr>
        <dsp:cNvPr id="0" name=""/>
        <dsp:cNvSpPr/>
      </dsp:nvSpPr>
      <dsp:spPr>
        <a:xfrm>
          <a:off x="449" y="392905"/>
          <a:ext cx="4021871" cy="1665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Arial" pitchFamily="34" charset="0"/>
              <a:cs typeface="Arial" pitchFamily="34" charset="0"/>
            </a:rPr>
            <a:t>Познавательно - исследовательская</a:t>
          </a:r>
          <a:endParaRPr lang="ru-RU" sz="3300" kern="1200" dirty="0">
            <a:latin typeface="Arial" pitchFamily="34" charset="0"/>
            <a:cs typeface="Arial" pitchFamily="34" charset="0"/>
          </a:endParaRPr>
        </a:p>
      </dsp:txBody>
      <dsp:txXfrm>
        <a:off x="449" y="392905"/>
        <a:ext cx="4021871" cy="1665418"/>
      </dsp:txXfrm>
    </dsp:sp>
    <dsp:sp modelId="{D8C50267-EC82-4E7C-856B-F75197FBEB58}">
      <dsp:nvSpPr>
        <dsp:cNvPr id="0" name=""/>
        <dsp:cNvSpPr/>
      </dsp:nvSpPr>
      <dsp:spPr>
        <a:xfrm>
          <a:off x="402636" y="2058324"/>
          <a:ext cx="402187" cy="11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931"/>
              </a:lnTo>
              <a:lnTo>
                <a:pt x="402187" y="115593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B3585-4966-4384-B92B-36A4C2FA126E}">
      <dsp:nvSpPr>
        <dsp:cNvPr id="0" name=""/>
        <dsp:cNvSpPr/>
      </dsp:nvSpPr>
      <dsp:spPr>
        <a:xfrm>
          <a:off x="804824" y="2295454"/>
          <a:ext cx="3233326" cy="1837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" pitchFamily="34" charset="0"/>
              <a:cs typeface="Arial" pitchFamily="34" charset="0"/>
            </a:rPr>
            <a:t>исследование объектов окружающего мира</a:t>
          </a:r>
          <a:br>
            <a:rPr lang="ru-RU" sz="2100" kern="1200" dirty="0" smtClean="0">
              <a:latin typeface="Arial" pitchFamily="34" charset="0"/>
              <a:cs typeface="Arial" pitchFamily="34" charset="0"/>
            </a:rPr>
          </a:br>
          <a:r>
            <a:rPr lang="ru-RU" sz="2100" kern="1200" dirty="0" smtClean="0">
              <a:latin typeface="Arial" pitchFamily="34" charset="0"/>
              <a:cs typeface="Arial" pitchFamily="34" charset="0"/>
            </a:rPr>
            <a:t>и экспериментирование с ними</a:t>
          </a:r>
          <a:endParaRPr lang="ru-RU" sz="2100" kern="1200" dirty="0">
            <a:latin typeface="Arial" pitchFamily="34" charset="0"/>
            <a:cs typeface="Arial" pitchFamily="34" charset="0"/>
          </a:endParaRPr>
        </a:p>
      </dsp:txBody>
      <dsp:txXfrm>
        <a:off x="804824" y="2295454"/>
        <a:ext cx="3233326" cy="183760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393E0-8A1C-4C20-91CB-B432A2B22550}">
      <dsp:nvSpPr>
        <dsp:cNvPr id="0" name=""/>
        <dsp:cNvSpPr/>
      </dsp:nvSpPr>
      <dsp:spPr>
        <a:xfrm>
          <a:off x="2" y="532656"/>
          <a:ext cx="4038594" cy="3460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atin typeface="Arial" pitchFamily="34" charset="0"/>
              <a:cs typeface="Arial" pitchFamily="34" charset="0"/>
            </a:rPr>
            <a:t>Восприятие художественной литературы</a:t>
          </a:r>
          <a:br>
            <a:rPr lang="ru-RU" sz="3800" kern="1200" dirty="0" smtClean="0">
              <a:latin typeface="Arial" pitchFamily="34" charset="0"/>
              <a:cs typeface="Arial" pitchFamily="34" charset="0"/>
            </a:rPr>
          </a:br>
          <a:r>
            <a:rPr lang="ru-RU" sz="3800" kern="1200" dirty="0" smtClean="0">
              <a:latin typeface="Arial" pitchFamily="34" charset="0"/>
              <a:cs typeface="Arial" pitchFamily="34" charset="0"/>
            </a:rPr>
            <a:t>и фольклора</a:t>
          </a:r>
          <a:endParaRPr lang="ru-RU" sz="3800" kern="1200" dirty="0">
            <a:latin typeface="Arial" pitchFamily="34" charset="0"/>
            <a:cs typeface="Arial" pitchFamily="34" charset="0"/>
          </a:endParaRPr>
        </a:p>
      </dsp:txBody>
      <dsp:txXfrm>
        <a:off x="2" y="532656"/>
        <a:ext cx="4038594" cy="346064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393E0-8A1C-4C20-91CB-B432A2B22550}">
      <dsp:nvSpPr>
        <dsp:cNvPr id="0" name=""/>
        <dsp:cNvSpPr/>
      </dsp:nvSpPr>
      <dsp:spPr>
        <a:xfrm>
          <a:off x="96985" y="2417"/>
          <a:ext cx="3829557" cy="1134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Самообслуживание</a:t>
          </a:r>
          <a:br>
            <a:rPr lang="ru-RU" sz="2500" kern="1200" dirty="0" smtClean="0">
              <a:latin typeface="Arial" pitchFamily="34" charset="0"/>
              <a:cs typeface="Arial" pitchFamily="34" charset="0"/>
            </a:rPr>
          </a:br>
          <a:r>
            <a:rPr lang="ru-RU" sz="2500" kern="1200" dirty="0" smtClean="0">
              <a:latin typeface="Arial" pitchFamily="34" charset="0"/>
              <a:cs typeface="Arial" pitchFamily="34" charset="0"/>
            </a:rPr>
            <a:t>и элементарный бытовой труд </a:t>
          </a:r>
          <a:endParaRPr lang="ru-RU" sz="2500" kern="1200" dirty="0">
            <a:latin typeface="Arial" pitchFamily="34" charset="0"/>
            <a:cs typeface="Arial" pitchFamily="34" charset="0"/>
          </a:endParaRPr>
        </a:p>
      </dsp:txBody>
      <dsp:txXfrm>
        <a:off x="96985" y="2417"/>
        <a:ext cx="3829557" cy="1134264"/>
      </dsp:txXfrm>
    </dsp:sp>
    <dsp:sp modelId="{D8C50267-EC82-4E7C-856B-F75197FBEB58}">
      <dsp:nvSpPr>
        <dsp:cNvPr id="0" name=""/>
        <dsp:cNvSpPr/>
      </dsp:nvSpPr>
      <dsp:spPr>
        <a:xfrm>
          <a:off x="479940" y="1136682"/>
          <a:ext cx="382955" cy="677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372"/>
              </a:lnTo>
              <a:lnTo>
                <a:pt x="382955" y="67737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B3585-4966-4384-B92B-36A4C2FA126E}">
      <dsp:nvSpPr>
        <dsp:cNvPr id="0" name=""/>
        <dsp:cNvSpPr/>
      </dsp:nvSpPr>
      <dsp:spPr>
        <a:xfrm>
          <a:off x="862896" y="1362473"/>
          <a:ext cx="3078718" cy="9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самообслуживание</a:t>
          </a:r>
          <a:endParaRPr lang="ru-RU" sz="2500" kern="1200" dirty="0">
            <a:latin typeface="Arial" pitchFamily="34" charset="0"/>
            <a:cs typeface="Arial" pitchFamily="34" charset="0"/>
          </a:endParaRPr>
        </a:p>
      </dsp:txBody>
      <dsp:txXfrm>
        <a:off x="862896" y="1362473"/>
        <a:ext cx="3078718" cy="903163"/>
      </dsp:txXfrm>
    </dsp:sp>
    <dsp:sp modelId="{76F9942F-226E-44AF-96D2-65D277366096}">
      <dsp:nvSpPr>
        <dsp:cNvPr id="0" name=""/>
        <dsp:cNvSpPr/>
      </dsp:nvSpPr>
      <dsp:spPr>
        <a:xfrm>
          <a:off x="479940" y="1136682"/>
          <a:ext cx="382955" cy="1806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326"/>
              </a:lnTo>
              <a:lnTo>
                <a:pt x="382955" y="180632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639101-E28C-4150-98AB-717A8B1FE58E}">
      <dsp:nvSpPr>
        <dsp:cNvPr id="0" name=""/>
        <dsp:cNvSpPr/>
      </dsp:nvSpPr>
      <dsp:spPr>
        <a:xfrm>
          <a:off x="862896" y="2491427"/>
          <a:ext cx="3078718" cy="9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бытовой труд</a:t>
          </a:r>
          <a:br>
            <a:rPr lang="ru-RU" sz="2500" kern="1200" dirty="0" smtClean="0">
              <a:latin typeface="Arial" pitchFamily="34" charset="0"/>
              <a:cs typeface="Arial" pitchFamily="34" charset="0"/>
            </a:rPr>
          </a:br>
          <a:r>
            <a:rPr lang="ru-RU" sz="2500" kern="1200" dirty="0" smtClean="0">
              <a:latin typeface="Arial" pitchFamily="34" charset="0"/>
              <a:cs typeface="Arial" pitchFamily="34" charset="0"/>
            </a:rPr>
            <a:t>в помещении</a:t>
          </a:r>
          <a:endParaRPr lang="ru-RU" sz="2500" kern="1200" dirty="0">
            <a:latin typeface="Arial" pitchFamily="34" charset="0"/>
            <a:cs typeface="Arial" pitchFamily="34" charset="0"/>
          </a:endParaRPr>
        </a:p>
      </dsp:txBody>
      <dsp:txXfrm>
        <a:off x="862896" y="2491427"/>
        <a:ext cx="3078718" cy="903163"/>
      </dsp:txXfrm>
    </dsp:sp>
    <dsp:sp modelId="{F32C8DFD-A6CB-4A70-8A50-477A193651D2}">
      <dsp:nvSpPr>
        <dsp:cNvPr id="0" name=""/>
        <dsp:cNvSpPr/>
      </dsp:nvSpPr>
      <dsp:spPr>
        <a:xfrm>
          <a:off x="479940" y="1136682"/>
          <a:ext cx="382955" cy="293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281"/>
              </a:lnTo>
              <a:lnTo>
                <a:pt x="382955" y="29352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48356-9A49-4620-8AB4-4505F913DDAF}">
      <dsp:nvSpPr>
        <dsp:cNvPr id="0" name=""/>
        <dsp:cNvSpPr/>
      </dsp:nvSpPr>
      <dsp:spPr>
        <a:xfrm>
          <a:off x="862896" y="3620382"/>
          <a:ext cx="3078718" cy="903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бытовой труд</a:t>
          </a: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на улице</a:t>
          </a:r>
          <a:endParaRPr lang="ru-RU" sz="2500" kern="1200" dirty="0">
            <a:latin typeface="Arial" pitchFamily="34" charset="0"/>
            <a:cs typeface="Arial" pitchFamily="34" charset="0"/>
          </a:endParaRPr>
        </a:p>
      </dsp:txBody>
      <dsp:txXfrm>
        <a:off x="862896" y="3620382"/>
        <a:ext cx="3078718" cy="9031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393E0-8A1C-4C20-91CB-B432A2B22550}">
      <dsp:nvSpPr>
        <dsp:cNvPr id="0" name=""/>
        <dsp:cNvSpPr/>
      </dsp:nvSpPr>
      <dsp:spPr>
        <a:xfrm>
          <a:off x="2" y="532656"/>
          <a:ext cx="4038594" cy="3460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Arial" pitchFamily="34" charset="0"/>
              <a:cs typeface="Arial" pitchFamily="34" charset="0"/>
            </a:rPr>
            <a:t>Конструирование</a:t>
          </a:r>
          <a:br>
            <a:rPr lang="ru-RU" sz="3200" kern="1200" dirty="0" smtClean="0">
              <a:latin typeface="Arial" pitchFamily="34" charset="0"/>
              <a:cs typeface="Arial" pitchFamily="34" charset="0"/>
            </a:rPr>
          </a:br>
          <a:r>
            <a:rPr lang="ru-RU" sz="3200" kern="1200" dirty="0" smtClean="0">
              <a:latin typeface="Arial" pitchFamily="34" charset="0"/>
              <a:cs typeface="Arial" pitchFamily="34" charset="0"/>
            </a:rPr>
            <a:t>из различных материалов </a:t>
          </a:r>
          <a:r>
            <a:rPr lang="ru-RU" sz="2000" kern="1200" dirty="0" smtClean="0">
              <a:latin typeface="Arial" pitchFamily="34" charset="0"/>
              <a:cs typeface="Arial" pitchFamily="34" charset="0"/>
            </a:rPr>
            <a:t>(конструкторов, модулей, бумаги, природного и иного материала)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" y="532656"/>
        <a:ext cx="4038594" cy="346064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393E0-8A1C-4C20-91CB-B432A2B22550}">
      <dsp:nvSpPr>
        <dsp:cNvPr id="0" name=""/>
        <dsp:cNvSpPr/>
      </dsp:nvSpPr>
      <dsp:spPr>
        <a:xfrm>
          <a:off x="449" y="10249"/>
          <a:ext cx="4021871" cy="948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latin typeface="Arial" pitchFamily="34" charset="0"/>
              <a:cs typeface="Arial" pitchFamily="34" charset="0"/>
            </a:rPr>
            <a:t>Изобразительная</a:t>
          </a:r>
          <a:endParaRPr lang="ru-RU" sz="3700" kern="1200" dirty="0">
            <a:latin typeface="Arial" pitchFamily="34" charset="0"/>
            <a:cs typeface="Arial" pitchFamily="34" charset="0"/>
          </a:endParaRPr>
        </a:p>
      </dsp:txBody>
      <dsp:txXfrm>
        <a:off x="449" y="10249"/>
        <a:ext cx="4021871" cy="948518"/>
      </dsp:txXfrm>
    </dsp:sp>
    <dsp:sp modelId="{D8C50267-EC82-4E7C-856B-F75197FBEB58}">
      <dsp:nvSpPr>
        <dsp:cNvPr id="0" name=""/>
        <dsp:cNvSpPr/>
      </dsp:nvSpPr>
      <dsp:spPr>
        <a:xfrm>
          <a:off x="402636" y="958768"/>
          <a:ext cx="402187" cy="711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389"/>
              </a:lnTo>
              <a:lnTo>
                <a:pt x="402187" y="7113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B3585-4966-4384-B92B-36A4C2FA126E}">
      <dsp:nvSpPr>
        <dsp:cNvPr id="0" name=""/>
        <dsp:cNvSpPr/>
      </dsp:nvSpPr>
      <dsp:spPr>
        <a:xfrm>
          <a:off x="804824" y="1195897"/>
          <a:ext cx="3233326" cy="948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Arial" pitchFamily="34" charset="0"/>
              <a:cs typeface="Arial" pitchFamily="34" charset="0"/>
            </a:rPr>
            <a:t>рисование</a:t>
          </a:r>
          <a:endParaRPr lang="ru-RU" sz="4300" kern="1200" dirty="0">
            <a:latin typeface="Arial" pitchFamily="34" charset="0"/>
            <a:cs typeface="Arial" pitchFamily="34" charset="0"/>
          </a:endParaRPr>
        </a:p>
      </dsp:txBody>
      <dsp:txXfrm>
        <a:off x="804824" y="1195897"/>
        <a:ext cx="3233326" cy="948518"/>
      </dsp:txXfrm>
    </dsp:sp>
    <dsp:sp modelId="{76F9942F-226E-44AF-96D2-65D277366096}">
      <dsp:nvSpPr>
        <dsp:cNvPr id="0" name=""/>
        <dsp:cNvSpPr/>
      </dsp:nvSpPr>
      <dsp:spPr>
        <a:xfrm>
          <a:off x="402636" y="958768"/>
          <a:ext cx="402187" cy="1897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7037"/>
              </a:lnTo>
              <a:lnTo>
                <a:pt x="402187" y="18970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639101-E28C-4150-98AB-717A8B1FE58E}">
      <dsp:nvSpPr>
        <dsp:cNvPr id="0" name=""/>
        <dsp:cNvSpPr/>
      </dsp:nvSpPr>
      <dsp:spPr>
        <a:xfrm>
          <a:off x="804824" y="2381546"/>
          <a:ext cx="3233326" cy="948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Arial" pitchFamily="34" charset="0"/>
              <a:cs typeface="Arial" pitchFamily="34" charset="0"/>
            </a:rPr>
            <a:t>лепка</a:t>
          </a:r>
          <a:endParaRPr lang="ru-RU" sz="4300" kern="1200" dirty="0">
            <a:latin typeface="Arial" pitchFamily="34" charset="0"/>
            <a:cs typeface="Arial" pitchFamily="34" charset="0"/>
          </a:endParaRPr>
        </a:p>
      </dsp:txBody>
      <dsp:txXfrm>
        <a:off x="804824" y="2381546"/>
        <a:ext cx="3233326" cy="948518"/>
      </dsp:txXfrm>
    </dsp:sp>
    <dsp:sp modelId="{F32C8DFD-A6CB-4A70-8A50-477A193651D2}">
      <dsp:nvSpPr>
        <dsp:cNvPr id="0" name=""/>
        <dsp:cNvSpPr/>
      </dsp:nvSpPr>
      <dsp:spPr>
        <a:xfrm>
          <a:off x="402636" y="958768"/>
          <a:ext cx="402187" cy="3082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2686"/>
              </a:lnTo>
              <a:lnTo>
                <a:pt x="402187" y="308268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48356-9A49-4620-8AB4-4505F913DDAF}">
      <dsp:nvSpPr>
        <dsp:cNvPr id="0" name=""/>
        <dsp:cNvSpPr/>
      </dsp:nvSpPr>
      <dsp:spPr>
        <a:xfrm>
          <a:off x="804824" y="3567194"/>
          <a:ext cx="3233326" cy="948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Arial" pitchFamily="34" charset="0"/>
              <a:cs typeface="Arial" pitchFamily="34" charset="0"/>
            </a:rPr>
            <a:t>аппликация</a:t>
          </a:r>
          <a:endParaRPr lang="ru-RU" sz="4300" kern="1200" dirty="0">
            <a:latin typeface="Arial" pitchFamily="34" charset="0"/>
            <a:cs typeface="Arial" pitchFamily="34" charset="0"/>
          </a:endParaRPr>
        </a:p>
      </dsp:txBody>
      <dsp:txXfrm>
        <a:off x="804824" y="3567194"/>
        <a:ext cx="3233326" cy="94851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393E0-8A1C-4C20-91CB-B432A2B22550}">
      <dsp:nvSpPr>
        <dsp:cNvPr id="0" name=""/>
        <dsp:cNvSpPr/>
      </dsp:nvSpPr>
      <dsp:spPr>
        <a:xfrm>
          <a:off x="16635" y="142"/>
          <a:ext cx="4005329" cy="754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latin typeface="Arial" pitchFamily="34" charset="0"/>
              <a:cs typeface="Arial" pitchFamily="34" charset="0"/>
            </a:rPr>
            <a:t>Музыкальная</a:t>
          </a:r>
          <a:endParaRPr lang="ru-RU" sz="4500" kern="1200" dirty="0">
            <a:latin typeface="Arial" pitchFamily="34" charset="0"/>
            <a:cs typeface="Arial" pitchFamily="34" charset="0"/>
          </a:endParaRPr>
        </a:p>
      </dsp:txBody>
      <dsp:txXfrm>
        <a:off x="16635" y="142"/>
        <a:ext cx="4005329" cy="754279"/>
      </dsp:txXfrm>
    </dsp:sp>
    <dsp:sp modelId="{0632F160-6CBC-4FFE-9033-5CBC897D8B5B}">
      <dsp:nvSpPr>
        <dsp:cNvPr id="0" name=""/>
        <dsp:cNvSpPr/>
      </dsp:nvSpPr>
      <dsp:spPr>
        <a:xfrm>
          <a:off x="417168" y="754422"/>
          <a:ext cx="400532" cy="565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709"/>
              </a:lnTo>
              <a:lnTo>
                <a:pt x="400532" y="5657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9FC0A-2092-4784-85F3-E51DF86E6521}">
      <dsp:nvSpPr>
        <dsp:cNvPr id="0" name=""/>
        <dsp:cNvSpPr/>
      </dsp:nvSpPr>
      <dsp:spPr>
        <a:xfrm>
          <a:off x="817701" y="942992"/>
          <a:ext cx="3124551" cy="754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восприятие и понимание смысла музыкальных произведений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817701" y="942992"/>
        <a:ext cx="3124551" cy="754279"/>
      </dsp:txXfrm>
    </dsp:sp>
    <dsp:sp modelId="{D8C50267-EC82-4E7C-856B-F75197FBEB58}">
      <dsp:nvSpPr>
        <dsp:cNvPr id="0" name=""/>
        <dsp:cNvSpPr/>
      </dsp:nvSpPr>
      <dsp:spPr>
        <a:xfrm>
          <a:off x="417168" y="754422"/>
          <a:ext cx="400532" cy="1508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559"/>
              </a:lnTo>
              <a:lnTo>
                <a:pt x="400532" y="150855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B3585-4966-4384-B92B-36A4C2FA126E}">
      <dsp:nvSpPr>
        <dsp:cNvPr id="0" name=""/>
        <dsp:cNvSpPr/>
      </dsp:nvSpPr>
      <dsp:spPr>
        <a:xfrm>
          <a:off x="817701" y="1885841"/>
          <a:ext cx="3158898" cy="754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пение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817701" y="1885841"/>
        <a:ext cx="3158898" cy="754279"/>
      </dsp:txXfrm>
    </dsp:sp>
    <dsp:sp modelId="{76F9942F-226E-44AF-96D2-65D277366096}">
      <dsp:nvSpPr>
        <dsp:cNvPr id="0" name=""/>
        <dsp:cNvSpPr/>
      </dsp:nvSpPr>
      <dsp:spPr>
        <a:xfrm>
          <a:off x="417168" y="754422"/>
          <a:ext cx="400532" cy="2451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1408"/>
              </a:lnTo>
              <a:lnTo>
                <a:pt x="400532" y="245140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639101-E28C-4150-98AB-717A8B1FE58E}">
      <dsp:nvSpPr>
        <dsp:cNvPr id="0" name=""/>
        <dsp:cNvSpPr/>
      </dsp:nvSpPr>
      <dsp:spPr>
        <a:xfrm>
          <a:off x="817701" y="2828691"/>
          <a:ext cx="3158898" cy="754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" pitchFamily="34" charset="0"/>
              <a:cs typeface="Arial" pitchFamily="34" charset="0"/>
            </a:rPr>
            <a:t>музыкально – ритмические движения</a:t>
          </a:r>
          <a:endParaRPr lang="ru-RU" sz="2200" kern="1200" dirty="0">
            <a:latin typeface="Arial" pitchFamily="34" charset="0"/>
            <a:cs typeface="Arial" pitchFamily="34" charset="0"/>
          </a:endParaRPr>
        </a:p>
      </dsp:txBody>
      <dsp:txXfrm>
        <a:off x="817701" y="2828691"/>
        <a:ext cx="3158898" cy="754279"/>
      </dsp:txXfrm>
    </dsp:sp>
    <dsp:sp modelId="{F32C8DFD-A6CB-4A70-8A50-477A193651D2}">
      <dsp:nvSpPr>
        <dsp:cNvPr id="0" name=""/>
        <dsp:cNvSpPr/>
      </dsp:nvSpPr>
      <dsp:spPr>
        <a:xfrm>
          <a:off x="417168" y="754422"/>
          <a:ext cx="400532" cy="3394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4257"/>
              </a:lnTo>
              <a:lnTo>
                <a:pt x="400532" y="33942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48356-9A49-4620-8AB4-4505F913DDAF}">
      <dsp:nvSpPr>
        <dsp:cNvPr id="0" name=""/>
        <dsp:cNvSpPr/>
      </dsp:nvSpPr>
      <dsp:spPr>
        <a:xfrm>
          <a:off x="817701" y="3771540"/>
          <a:ext cx="3158898" cy="754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игра на детских музыкальных инструментах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817701" y="3771540"/>
        <a:ext cx="3158898" cy="75427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393E0-8A1C-4C20-91CB-B432A2B22550}">
      <dsp:nvSpPr>
        <dsp:cNvPr id="0" name=""/>
        <dsp:cNvSpPr/>
      </dsp:nvSpPr>
      <dsp:spPr>
        <a:xfrm>
          <a:off x="449" y="781546"/>
          <a:ext cx="4021871" cy="948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latin typeface="Arial" pitchFamily="34" charset="0"/>
              <a:cs typeface="Arial" pitchFamily="34" charset="0"/>
            </a:rPr>
            <a:t>Двигательная</a:t>
          </a:r>
          <a:endParaRPr lang="ru-RU" sz="4600" kern="1200" dirty="0">
            <a:latin typeface="Arial" pitchFamily="34" charset="0"/>
            <a:cs typeface="Arial" pitchFamily="34" charset="0"/>
          </a:endParaRPr>
        </a:p>
      </dsp:txBody>
      <dsp:txXfrm>
        <a:off x="449" y="781546"/>
        <a:ext cx="4021871" cy="948518"/>
      </dsp:txXfrm>
    </dsp:sp>
    <dsp:sp modelId="{D8C50267-EC82-4E7C-856B-F75197FBEB58}">
      <dsp:nvSpPr>
        <dsp:cNvPr id="0" name=""/>
        <dsp:cNvSpPr/>
      </dsp:nvSpPr>
      <dsp:spPr>
        <a:xfrm>
          <a:off x="402636" y="1730065"/>
          <a:ext cx="402187" cy="1125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740"/>
              </a:lnTo>
              <a:lnTo>
                <a:pt x="402187" y="11257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B3585-4966-4384-B92B-36A4C2FA126E}">
      <dsp:nvSpPr>
        <dsp:cNvPr id="0" name=""/>
        <dsp:cNvSpPr/>
      </dsp:nvSpPr>
      <dsp:spPr>
        <a:xfrm>
          <a:off x="804824" y="1967194"/>
          <a:ext cx="3233326" cy="1777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latin typeface="Arial" pitchFamily="34" charset="0"/>
              <a:cs typeface="Arial" pitchFamily="34" charset="0"/>
            </a:rPr>
            <a:t>овладение основными движениями</a:t>
          </a:r>
          <a:endParaRPr lang="ru-RU" sz="3900" kern="1200" dirty="0">
            <a:latin typeface="Arial" pitchFamily="34" charset="0"/>
            <a:cs typeface="Arial" pitchFamily="34" charset="0"/>
          </a:endParaRPr>
        </a:p>
      </dsp:txBody>
      <dsp:txXfrm>
        <a:off x="804824" y="1967194"/>
        <a:ext cx="3233326" cy="1777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9602D0-F299-497F-A236-A3399B14C1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394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B9603-B0C2-459D-9D84-A66BED0B01B3}" type="slidenum">
              <a:rPr lang="ru-RU"/>
              <a:pPr/>
              <a:t>2</a:t>
            </a:fld>
            <a:endParaRPr lang="ru-RU"/>
          </a:p>
        </p:txBody>
      </p:sp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4336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497B45B-81D5-4EC3-9C53-766C65B9FBE9}" type="slidenum">
              <a:rPr lang="ru-RU" sz="1200">
                <a:latin typeface="+mn-lt"/>
              </a:rPr>
              <a:pPr algn="r">
                <a:defRPr/>
              </a:pPr>
              <a:t>2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B146D-D9B7-4808-ACC5-6F81A559E8E4}" type="slidenum">
              <a:rPr lang="ru-RU"/>
              <a:pPr/>
              <a:t>3</a:t>
            </a:fld>
            <a:endParaRPr lang="ru-RU"/>
          </a:p>
        </p:txBody>
      </p:sp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4438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CD1A6F3-AA3A-48BE-963F-476CE4ED4139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42DF2-D529-4B1E-9E80-724979A1B5FE}" type="slidenum">
              <a:rPr lang="ru-RU"/>
              <a:pPr/>
              <a:t>4</a:t>
            </a:fld>
            <a:endParaRPr lang="ru-RU"/>
          </a:p>
        </p:txBody>
      </p:sp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4541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4E88F06-1435-4970-9117-273660119517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7FB40-DC14-482D-AD12-2F3308451E50}" type="slidenum">
              <a:rPr lang="ru-RU"/>
              <a:pPr/>
              <a:t>5</a:t>
            </a:fld>
            <a:endParaRPr lang="ru-RU"/>
          </a:p>
        </p:txBody>
      </p:sp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4643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D4F9943-0122-4E99-A65F-69C2A0EA0D93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0BDEE-5334-4D54-9486-B4A2FFCD4DA9}" type="slidenum">
              <a:rPr lang="ru-RU"/>
              <a:pPr/>
              <a:t>6</a:t>
            </a:fld>
            <a:endParaRPr lang="ru-RU"/>
          </a:p>
        </p:txBody>
      </p:sp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4746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2FEC4C4-9F7E-4D79-B2FE-24D33CE34134}" type="slidenum">
              <a:rPr lang="ru-RU" sz="1200">
                <a:latin typeface="+mn-lt"/>
              </a:rPr>
              <a:pPr algn="r">
                <a:defRPr/>
              </a:pPr>
              <a:t>6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8AA20-7261-494D-8AAB-3235C89722AB}" type="slidenum">
              <a:rPr lang="ru-RU"/>
              <a:pPr/>
              <a:t>7</a:t>
            </a:fld>
            <a:endParaRPr lang="ru-RU"/>
          </a:p>
        </p:txBody>
      </p:sp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4848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387DB4D-BA9B-4B5C-9553-A42DCC901325}" type="slidenum">
              <a:rPr lang="ru-RU" sz="1200">
                <a:latin typeface="+mn-lt"/>
              </a:rPr>
              <a:pPr algn="r">
                <a:defRPr/>
              </a:pPr>
              <a:t>7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99B42-303A-4E4D-84AA-5F103825CC48}" type="slidenum">
              <a:rPr lang="ru-RU"/>
              <a:pPr/>
              <a:t>8</a:t>
            </a:fld>
            <a:endParaRPr lang="ru-RU"/>
          </a:p>
        </p:txBody>
      </p:sp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4950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6DB0C9E-DFC3-4031-AA8D-FE0BDBFBE39E}" type="slidenum">
              <a:rPr lang="ru-RU" sz="1200">
                <a:latin typeface="+mn-lt"/>
              </a:rPr>
              <a:pPr algn="r">
                <a:defRPr/>
              </a:pPr>
              <a:t>8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3B79F-A283-4459-81BE-5531F8BA65E8}" type="slidenum">
              <a:rPr lang="ru-RU"/>
              <a:pPr/>
              <a:t>9</a:t>
            </a:fld>
            <a:endParaRPr lang="ru-RU"/>
          </a:p>
        </p:txBody>
      </p:sp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5053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F1D3D68-40B1-49DC-BBE3-3A2C3343FED9}" type="slidenum">
              <a:rPr lang="ru-RU" sz="1200">
                <a:latin typeface="+mn-lt"/>
              </a:rPr>
              <a:pPr algn="r">
                <a:defRPr/>
              </a:pPr>
              <a:t>9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CEE24-3A58-4C3B-B6C6-2613B9604D85}" type="slidenum">
              <a:rPr lang="ru-RU"/>
              <a:pPr/>
              <a:t>10</a:t>
            </a:fld>
            <a:endParaRPr lang="ru-RU"/>
          </a:p>
        </p:txBody>
      </p:sp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5155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3CEBF36-4232-4594-9FF2-899AA6BBD8D5}" type="slidenum">
              <a:rPr lang="ru-RU" sz="1200">
                <a:latin typeface="+mn-lt"/>
              </a:rPr>
              <a:pPr algn="r">
                <a:defRPr/>
              </a:pPr>
              <a:t>10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FB7C3F-7DD3-4DA6-BA36-9208017F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A3307-ECBF-4695-BD2B-47CB2A3E0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E6632-83E1-46BE-86C1-832262B8F8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34BFB-C960-48C5-9D7F-50E648D3C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0FD3D-F5DC-4B38-9555-C02452632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B3BCF-FAE4-4584-B6BF-79DAB33354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B4AD3-36BD-49D1-951F-D76DB38A8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06A-7ECD-4126-8EBE-222A2FE5A4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D21E14-9D61-4BA7-9C92-EAFCC415D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1870D-9DCF-4D7E-AD16-750C60B37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68A5FF-D8A2-4E7E-94D8-35798DE71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99380B-5071-4387-BA64-F26281F69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Виды детской деятельности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1557338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Содержимое 6" descr="Рисунок1.jpg"/>
          <p:cNvPicPr>
            <a:picLocks noGrp="1" noChangeAspect="1"/>
          </p:cNvPicPr>
          <p:nvPr>
            <p:ph sz="half" idx="4294967295"/>
          </p:nvPr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194300" y="1557338"/>
            <a:ext cx="3949700" cy="4525962"/>
          </a:xfrm>
        </p:spPr>
      </p:pic>
      <p:sp>
        <p:nvSpPr>
          <p:cNvPr id="43013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B105DDE4-9224-4F7A-AE40-FA5CF88B721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10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1628775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Содержимое 8" descr="Рисунок1.jpg"/>
          <p:cNvPicPr>
            <a:picLocks noGrp="1" noChangeAspect="1"/>
          </p:cNvPicPr>
          <p:nvPr>
            <p:ph sz="half" idx="4294967295"/>
          </p:nvPr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940425" y="1639888"/>
            <a:ext cx="3203575" cy="4525962"/>
          </a:xfrm>
        </p:spPr>
      </p:pic>
      <p:sp>
        <p:nvSpPr>
          <p:cNvPr id="34820" name="Номер слайда 6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AA7DEE81-A8E8-47EF-B80D-8C6ECC2DE08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1628775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Содержимое 8" descr="1202977857_love_11.jpg"/>
          <p:cNvPicPr>
            <a:picLocks noGrp="1" noChangeAspect="1"/>
          </p:cNvPicPr>
          <p:nvPr>
            <p:ph sz="half" idx="4294967295"/>
          </p:nvPr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524500" y="1639888"/>
            <a:ext cx="3619500" cy="4525962"/>
          </a:xfrm>
        </p:spPr>
      </p:pic>
      <p:sp>
        <p:nvSpPr>
          <p:cNvPr id="35844" name="Номер слайда 6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CE2E27F8-6C98-49DA-AF1F-3FD3A7E9F3A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1711325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Содержимое 7" descr="20c7520ce7dc.jpg"/>
          <p:cNvPicPr>
            <a:picLocks noGrp="1" noChangeAspect="1"/>
          </p:cNvPicPr>
          <p:nvPr>
            <p:ph sz="half" idx="4294967295"/>
          </p:nvPr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524500" y="1639888"/>
            <a:ext cx="3619500" cy="4525962"/>
          </a:xfrm>
        </p:spPr>
      </p:pic>
      <p:sp>
        <p:nvSpPr>
          <p:cNvPr id="36869" name="Номер слайда 6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6E6928B3-0D3A-41F8-B203-D827DCEAB1BA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8229600" cy="1069975"/>
          </a:xfrm>
        </p:spPr>
        <p:txBody>
          <a:bodyPr/>
          <a:lstStyle/>
          <a:p>
            <a:r>
              <a:rPr lang="ru-RU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1628775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Содержимое 11" descr="30888933_Frederick_Warren_Freer_ak.jpg"/>
          <p:cNvPicPr>
            <a:picLocks noGrp="1" noChangeAspect="1"/>
          </p:cNvPicPr>
          <p:nvPr>
            <p:ph sz="half" idx="4294967295"/>
          </p:nvPr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3174"/>
          <a:stretch>
            <a:fillRect/>
          </a:stretch>
        </p:blipFill>
        <p:spPr>
          <a:xfrm flipH="1">
            <a:off x="5761038" y="1649413"/>
            <a:ext cx="3382962" cy="4587875"/>
          </a:xfrm>
        </p:spPr>
      </p:pic>
      <p:sp>
        <p:nvSpPr>
          <p:cNvPr id="37891" name="Номер слайда 6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22E99D7F-413C-4CDE-ADCF-B998843C92A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1628775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365" name="Содержимое 9" descr="Рисунок3.jpg"/>
          <p:cNvPicPr>
            <a:picLocks noGrp="1" noChangeAspect="1"/>
          </p:cNvPicPr>
          <p:nvPr>
            <p:ph sz="half" idx="4294967295"/>
          </p:nvPr>
        </p:nvPicPr>
        <p:blipFill>
          <a:blip r:embed="rId8" cstate="print">
            <a:lum contrast="10000"/>
          </a:blip>
          <a:srcRect/>
          <a:stretch>
            <a:fillRect/>
          </a:stretch>
        </p:blipFill>
        <p:spPr>
          <a:xfrm>
            <a:off x="5130800" y="1639888"/>
            <a:ext cx="4013200" cy="4525962"/>
          </a:xfrm>
        </p:spPr>
      </p:pic>
      <p:sp>
        <p:nvSpPr>
          <p:cNvPr id="38916" name="Номер слайда 6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50EBF253-3AD2-4AB8-A425-1C896DD5A7B3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1700213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Содержимое 8" descr="Рисунок4.jpg"/>
          <p:cNvPicPr>
            <a:picLocks noGrp="1" noChangeAspect="1"/>
          </p:cNvPicPr>
          <p:nvPr>
            <p:ph sz="half" idx="4294967295"/>
          </p:nvPr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162550" y="1639888"/>
            <a:ext cx="3981450" cy="4525962"/>
          </a:xfrm>
        </p:spPr>
      </p:pic>
      <p:sp>
        <p:nvSpPr>
          <p:cNvPr id="39941" name="Номер слайда 6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9EF38104-FD2F-49ED-A96D-6218CDADCA4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7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1628775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461" name="Содержимое 11" descr="Рисунок5.jpg"/>
          <p:cNvPicPr>
            <a:picLocks noGrp="1" noChangeAspect="1"/>
          </p:cNvPicPr>
          <p:nvPr>
            <p:ph sz="half" idx="4294967295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5419725" y="1639888"/>
            <a:ext cx="3724275" cy="4525962"/>
          </a:xfrm>
        </p:spPr>
      </p:pic>
      <p:sp>
        <p:nvSpPr>
          <p:cNvPr id="40964" name="Номер слайда 6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403AEDB0-89E3-41E5-88FE-009F5D61082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8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1628775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Содержимое 7" descr="03.jpg"/>
          <p:cNvPicPr>
            <a:picLocks noGrp="1" noChangeAspect="1"/>
          </p:cNvPicPr>
          <p:nvPr>
            <p:ph sz="half" idx="4294967295"/>
          </p:nvPr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949950" y="1639888"/>
            <a:ext cx="3194050" cy="4525962"/>
          </a:xfrm>
        </p:spPr>
      </p:pic>
      <p:sp>
        <p:nvSpPr>
          <p:cNvPr id="41989" name="Номер слайда 6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63929B92-EE59-4C6A-9617-9ABD3325F19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defRPr/>
              </a:pPr>
              <a:t>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112</Words>
  <Application>Microsoft Office PowerPoint</Application>
  <PresentationFormat>Экран (4:3)</PresentationFormat>
  <Paragraphs>64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</dc:creator>
  <cp:lastModifiedBy>Татьяна Владимировна</cp:lastModifiedBy>
  <cp:revision>3</cp:revision>
  <cp:lastPrinted>1601-01-01T00:00:00Z</cp:lastPrinted>
  <dcterms:created xsi:type="dcterms:W3CDTF">1601-01-01T00:00:00Z</dcterms:created>
  <dcterms:modified xsi:type="dcterms:W3CDTF">2017-10-16T08:51:20Z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