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5" r:id="rId2"/>
    <p:sldId id="294" r:id="rId3"/>
    <p:sldId id="287" r:id="rId4"/>
    <p:sldId id="296" r:id="rId5"/>
    <p:sldId id="297" r:id="rId6"/>
    <p:sldId id="310" r:id="rId7"/>
    <p:sldId id="298" r:id="rId8"/>
    <p:sldId id="299" r:id="rId9"/>
    <p:sldId id="300" r:id="rId10"/>
    <p:sldId id="301" r:id="rId11"/>
    <p:sldId id="302" r:id="rId12"/>
    <p:sldId id="311" r:id="rId13"/>
    <p:sldId id="303" r:id="rId14"/>
    <p:sldId id="304" r:id="rId15"/>
    <p:sldId id="312" r:id="rId16"/>
    <p:sldId id="306" r:id="rId17"/>
    <p:sldId id="307" r:id="rId18"/>
    <p:sldId id="308" r:id="rId19"/>
    <p:sldId id="309" r:id="rId20"/>
    <p:sldId id="305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8000"/>
    <a:srgbClr val="00FF00"/>
    <a:srgbClr val="8BF30D"/>
    <a:srgbClr val="4AD533"/>
    <a:srgbClr val="7ABC32"/>
    <a:srgbClr val="69DA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443" autoAdjust="0"/>
  </p:normalViewPr>
  <p:slideViewPr>
    <p:cSldViewPr>
      <p:cViewPr varScale="1">
        <p:scale>
          <a:sx n="75" d="100"/>
          <a:sy n="75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14509" y="4191000"/>
            <a:ext cx="8712599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83394" y="56187"/>
            <a:ext cx="890318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7999810" y="2618021"/>
            <a:ext cx="1032551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690B9EB-EF91-4932-B544-C18BC28304E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DAAA8FD-41BF-4BC9-8E45-DA5E7E71F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85728"/>
            <a:ext cx="6858000" cy="250033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Тематическое мероприятие для родителей.</a:t>
            </a:r>
            <a:br>
              <a:rPr lang="ru-RU" sz="3200" b="1" dirty="0" smtClean="0"/>
            </a:br>
            <a:r>
              <a:rPr lang="ru-RU" sz="3200" b="1" dirty="0" smtClean="0"/>
              <a:t> (родительское собрание)</a:t>
            </a:r>
            <a:br>
              <a:rPr lang="ru-RU" sz="3200" b="1" dirty="0" smtClean="0"/>
            </a:br>
            <a:r>
              <a:rPr lang="ru-RU" sz="3200" b="1" dirty="0" smtClean="0"/>
              <a:t>«Потребности подростка- в зоне риска»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500438"/>
            <a:ext cx="7500990" cy="2286015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Разработчик:</a:t>
            </a:r>
          </a:p>
          <a:p>
            <a:r>
              <a:rPr lang="ru-RU" sz="3800" b="1" dirty="0" smtClean="0"/>
              <a:t>педагог-психолог </a:t>
            </a:r>
            <a:r>
              <a:rPr lang="ru-RU" sz="3800" b="1" dirty="0" err="1" smtClean="0"/>
              <a:t>Шамирян</a:t>
            </a:r>
            <a:endParaRPr lang="ru-RU" sz="3800" b="1" dirty="0" smtClean="0"/>
          </a:p>
          <a:p>
            <a:r>
              <a:rPr lang="ru-RU" sz="3800" b="1" dirty="0" smtClean="0"/>
              <a:t> </a:t>
            </a:r>
            <a:r>
              <a:rPr lang="ru-RU" sz="3800" b="1" dirty="0" err="1" smtClean="0"/>
              <a:t>Кармела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Левоновна</a:t>
            </a:r>
            <a:endParaRPr lang="ru-RU" sz="3800" b="1" dirty="0" smtClean="0"/>
          </a:p>
          <a:p>
            <a:r>
              <a:rPr lang="ru-RU" sz="3800" b="1" dirty="0" smtClean="0"/>
              <a:t>МКОУ </a:t>
            </a:r>
            <a:r>
              <a:rPr lang="ru-RU" sz="3800" b="1" dirty="0" err="1" smtClean="0"/>
              <a:t>Семено-Александровская</a:t>
            </a:r>
            <a:endParaRPr lang="ru-RU" sz="3800" b="1" dirty="0" smtClean="0"/>
          </a:p>
          <a:p>
            <a:r>
              <a:rPr lang="ru-RU" sz="3800" b="1" dirty="0" smtClean="0"/>
              <a:t> СОШ</a:t>
            </a:r>
          </a:p>
          <a:p>
            <a:r>
              <a:rPr lang="ru-RU" sz="3800" dirty="0" smtClean="0"/>
              <a:t>2018г.</a:t>
            </a:r>
          </a:p>
          <a:p>
            <a:endParaRPr lang="ru-RU" dirty="0"/>
          </a:p>
        </p:txBody>
      </p:sp>
      <p:pic>
        <p:nvPicPr>
          <p:cNvPr id="5" name="Рисунок 4" descr="I:\DCIM\100PHOTO\SAM_9503.JPG"/>
          <p:cNvPicPr/>
          <p:nvPr/>
        </p:nvPicPr>
        <p:blipFill>
          <a:blip r:embed="rId2" cstate="print"/>
          <a:srcRect l="27557" t="24788" r="14574"/>
          <a:stretch>
            <a:fillRect/>
          </a:stretch>
        </p:blipFill>
        <p:spPr bwMode="auto">
          <a:xfrm>
            <a:off x="6643702" y="2428868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Положительное </a:t>
            </a:r>
            <a:br>
              <a:rPr lang="ru-RU" b="1" dirty="0" smtClean="0"/>
            </a:br>
            <a:r>
              <a:rPr lang="ru-RU" b="1" dirty="0" smtClean="0"/>
              <a:t>     отношение к ребенку</a:t>
            </a:r>
            <a:endParaRPr lang="ru-RU" b="1" dirty="0"/>
          </a:p>
        </p:txBody>
      </p:sp>
      <p:pic>
        <p:nvPicPr>
          <p:cNvPr id="4" name="Содержимое 3" descr="http://ok-t.ru/img/baza7/Yu-B-Gippenreyter---Obschatsya-s-rebenkom-Kak-1383432408.files/image099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6436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648769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b="1" dirty="0" smtClean="0"/>
              <a:t>Что делать?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428736"/>
            <a:ext cx="6858000" cy="4586887"/>
          </a:xfrm>
        </p:spPr>
        <p:txBody>
          <a:bodyPr/>
          <a:lstStyle/>
          <a:p>
            <a:r>
              <a:rPr lang="ru-RU" dirty="0" smtClean="0"/>
              <a:t>активно слушать, угадывать и называть его «страдательное» чувство. Нельзя осуждать, наказывать;</a:t>
            </a:r>
          </a:p>
          <a:p>
            <a:r>
              <a:rPr lang="ru-RU" dirty="0" smtClean="0"/>
              <a:t>если ребенок открыто страдает от боли, обиды,  страха, то активное слушание- незаменимо;</a:t>
            </a:r>
          </a:p>
          <a:p>
            <a:r>
              <a:rPr lang="ru-RU" dirty="0" smtClean="0"/>
              <a:t>необходимо понять чего-же не хватает вашему ребенку, понимать потребности ребенка, принимать их и отвечать им своими действиями- значит активно слушать ребенка в самом широком смысле;</a:t>
            </a:r>
          </a:p>
          <a:p>
            <a:r>
              <a:rPr lang="ru-RU" dirty="0" smtClean="0"/>
              <a:t>чтобы не допускать глубокого разлада ребенка с самим собой и окружающим миром , нужно постоянно поддерживать его самооценку или чувство самооценки.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:\DCIM\100PHOTO\SAM_94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215106" cy="522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86308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Как мы это можем сделать. </a:t>
            </a:r>
            <a:br>
              <a:rPr lang="ru-RU" b="1" dirty="0" smtClean="0"/>
            </a:br>
            <a:r>
              <a:rPr lang="ru-RU" b="1" dirty="0" smtClean="0"/>
              <a:t>       (памятка для родителей)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1.   Безусловно   принять его.</a:t>
            </a:r>
          </a:p>
          <a:p>
            <a:pPr>
              <a:buNone/>
            </a:pPr>
            <a:r>
              <a:rPr lang="ru-RU" dirty="0" smtClean="0"/>
              <a:t>  2.   Активно слушать его переживания, и потребности.</a:t>
            </a:r>
          </a:p>
          <a:p>
            <a:pPr>
              <a:buNone/>
            </a:pPr>
            <a:r>
              <a:rPr lang="ru-RU" dirty="0" smtClean="0"/>
              <a:t>  3.   Бывать(читать, играть, заниматься ) вместе.</a:t>
            </a:r>
          </a:p>
          <a:p>
            <a:pPr>
              <a:buNone/>
            </a:pPr>
            <a:r>
              <a:rPr lang="ru-RU" dirty="0" smtClean="0"/>
              <a:t>  4.   Не вмешиваться в его занятия, с которыми  он    справляется.</a:t>
            </a:r>
          </a:p>
          <a:p>
            <a:pPr>
              <a:buNone/>
            </a:pPr>
            <a:r>
              <a:rPr lang="ru-RU" dirty="0" smtClean="0"/>
              <a:t>  5.   Помогать, когда просит.</a:t>
            </a:r>
          </a:p>
          <a:p>
            <a:pPr>
              <a:buNone/>
            </a:pPr>
            <a:r>
              <a:rPr lang="ru-RU" dirty="0" smtClean="0"/>
              <a:t>  6.   Поддерживать успехи.</a:t>
            </a:r>
          </a:p>
          <a:p>
            <a:pPr>
              <a:buNone/>
            </a:pPr>
            <a:r>
              <a:rPr lang="ru-RU" dirty="0" smtClean="0"/>
              <a:t>  7.  Делиться своими чувствами.</a:t>
            </a:r>
          </a:p>
          <a:p>
            <a:pPr>
              <a:buNone/>
            </a:pPr>
            <a:r>
              <a:rPr lang="ru-RU" dirty="0" smtClean="0"/>
              <a:t>  8.   Конструктивно разрешать конфликты.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43445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Памятка для родителей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9. Использовать в повседневном общении приветливые фразы.</a:t>
            </a:r>
          </a:p>
          <a:p>
            <a:pPr>
              <a:buNone/>
            </a:pPr>
            <a:r>
              <a:rPr lang="ru-RU" dirty="0" smtClean="0"/>
              <a:t>10.Обнимать не менее 4-х , а лучше 8 раз в день.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:\DCIM\100PHOTO\SAM_94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6286544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934521"/>
          </a:xfrm>
        </p:spPr>
        <p:txBody>
          <a:bodyPr/>
          <a:lstStyle/>
          <a:p>
            <a:r>
              <a:rPr lang="ru-RU" b="1" dirty="0" smtClean="0"/>
              <a:t>      «Оценка  по  карточкам»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Каждый участник получает три карточки, </a:t>
            </a:r>
            <a:r>
              <a:rPr lang="ru-RU" dirty="0" err="1" smtClean="0"/>
              <a:t>соответствущие</a:t>
            </a:r>
            <a:r>
              <a:rPr lang="ru-RU" dirty="0" smtClean="0"/>
              <a:t> трем разделам доски, заполняет их. Карточки-оценки размещаются на доске по разделам.</a:t>
            </a:r>
          </a:p>
          <a:p>
            <a:pPr>
              <a:buNone/>
            </a:pPr>
            <a:r>
              <a:rPr lang="ru-RU" dirty="0" smtClean="0"/>
              <a:t>1-ая карточка- в ней отмечается все  то, что положительного увидели на родительском собрании;</a:t>
            </a:r>
          </a:p>
          <a:p>
            <a:pPr>
              <a:buNone/>
            </a:pPr>
            <a:r>
              <a:rPr lang="ru-RU" dirty="0" smtClean="0"/>
              <a:t>2-ая карточка- в ней отмечается все то, что не удовлетворило запросам родителей;</a:t>
            </a:r>
          </a:p>
          <a:p>
            <a:pPr>
              <a:buNone/>
            </a:pPr>
            <a:r>
              <a:rPr lang="ru-RU" dirty="0" smtClean="0"/>
              <a:t>3-ья карточка-  в ней отмечаются предложения по дальнейшему совершенствованию родительских собраний.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КАРТОЧКА №1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Положительные аспекты на родительском собрании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http://myledi.net/uploads/images/default/p175n8hfgojiv1nmm19ik2af17m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283369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/>
              <a:t>КАРТОЧКА №2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Что вас  не удовлетворило на родительском    собрании?</a:t>
            </a:r>
            <a:endParaRPr lang="ru-RU" dirty="0"/>
          </a:p>
        </p:txBody>
      </p:sp>
      <p:pic>
        <p:nvPicPr>
          <p:cNvPr id="4" name="Рисунок 3" descr="http://clipartaz.com/wp-content/uploads/2017/02/angry-smiley-face-emoticons-clipart-autism-smiley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643050"/>
            <a:ext cx="2047875" cy="214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КАРТОЧКА №3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Ваше предложение по дальнейшему   совершенствованию родительских собраний.</a:t>
            </a:r>
            <a:endParaRPr lang="ru-RU" dirty="0"/>
          </a:p>
        </p:txBody>
      </p:sp>
      <p:pic>
        <p:nvPicPr>
          <p:cNvPr id="4" name="Рисунок 3" descr="https://ds02.infourok.ru/uploads/ex/0fa1/000441d8-bf77dcb3/4/hello_html_mf251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50"/>
            <a:ext cx="19383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17087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Цель:</a:t>
            </a:r>
            <a:r>
              <a:rPr lang="ru-RU" sz="3200" dirty="0" smtClean="0"/>
              <a:t>  координация усилий  школы и семьи в решении проблемы сохранения и укрепления психологического здоровья  и безопасности в образовании  учащихся.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928934"/>
            <a:ext cx="7429528" cy="3643338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/>
              <a:t>Задачи: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осмысление значимости психического здоровья школьника, как компонента его здоровья в целом;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выявление причин нарушения психического здоровья школьника;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разработка направлений и форм взаимодействия школы и семьи по сохранению и укреплению психического здоровья школьника;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формирование ценностного отношения к психическому здоровью.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Удачи вам и душевного благополучия</a:t>
            </a:r>
            <a:r>
              <a:rPr lang="ru-RU" b="1" dirty="0" smtClean="0"/>
              <a:t>!</a:t>
            </a:r>
          </a:p>
          <a:p>
            <a:pPr>
              <a:buNone/>
            </a:pPr>
            <a:r>
              <a:rPr lang="ru-RU" sz="4400" b="1" dirty="0" smtClean="0"/>
              <a:t>Спасибо за внимание!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6885384" cy="445883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800" dirty="0" smtClean="0"/>
          </a:p>
          <a:p>
            <a:pPr lvl="0"/>
            <a:r>
              <a:rPr lang="ru-RU" sz="2800" dirty="0" smtClean="0"/>
              <a:t>подбор и систематизация материала;</a:t>
            </a:r>
          </a:p>
          <a:p>
            <a:pPr lvl="0"/>
            <a:r>
              <a:rPr lang="ru-RU" sz="2800" dirty="0" smtClean="0"/>
              <a:t>оповещение родителей;</a:t>
            </a:r>
          </a:p>
          <a:p>
            <a:pPr lvl="0"/>
            <a:r>
              <a:rPr lang="ru-RU" sz="2800" dirty="0" smtClean="0"/>
              <a:t>подготовка бланков для анкетирования;</a:t>
            </a:r>
          </a:p>
          <a:p>
            <a:pPr lvl="0"/>
            <a:r>
              <a:rPr lang="ru-RU" sz="2800" dirty="0" smtClean="0"/>
              <a:t>подготовка оборудования;</a:t>
            </a:r>
          </a:p>
          <a:p>
            <a:pPr lvl="0"/>
            <a:r>
              <a:rPr lang="ru-RU" sz="2800" dirty="0" smtClean="0"/>
              <a:t>составление вопросов для обсуждения;</a:t>
            </a:r>
          </a:p>
          <a:p>
            <a:pPr lvl="0"/>
            <a:r>
              <a:rPr lang="ru-RU" sz="2800" dirty="0" smtClean="0"/>
              <a:t>подготовка памяток для родителей.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Этапы подготовки </a:t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b="1" dirty="0" smtClean="0"/>
              <a:t>  к </a:t>
            </a:r>
            <a:r>
              <a:rPr lang="ru-RU" b="1" dirty="0" smtClean="0"/>
              <a:t>родительскому собранию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87435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План </a:t>
            </a:r>
            <a:br>
              <a:rPr lang="ru-RU" b="1" dirty="0" smtClean="0"/>
            </a:br>
            <a:r>
              <a:rPr lang="ru-RU" b="1" dirty="0" smtClean="0"/>
              <a:t>    родительского собрания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200" dirty="0" smtClean="0"/>
              <a:t>1. «Разрушительные и страдательные эмоции».</a:t>
            </a:r>
          </a:p>
          <a:p>
            <a:pPr>
              <a:buNone/>
            </a:pPr>
            <a:r>
              <a:rPr lang="ru-RU" sz="2200" dirty="0" smtClean="0"/>
              <a:t>   2. Потребности  - в зоне риска.</a:t>
            </a:r>
          </a:p>
          <a:p>
            <a:pPr>
              <a:buNone/>
            </a:pPr>
            <a:r>
              <a:rPr lang="ru-RU" sz="2200" dirty="0" smtClean="0"/>
              <a:t>   3. Какой я? Самооценка, или  чувство самооценки.</a:t>
            </a:r>
          </a:p>
          <a:p>
            <a:pPr>
              <a:buNone/>
            </a:pPr>
            <a:r>
              <a:rPr lang="ru-RU" sz="2200" dirty="0" smtClean="0"/>
              <a:t>   4. Во власти родителей: что копится в </a:t>
            </a:r>
            <a:r>
              <a:rPr lang="ru-RU" sz="2200" dirty="0" smtClean="0"/>
              <a:t>       сокровищнице </a:t>
            </a:r>
            <a:r>
              <a:rPr lang="ru-RU" sz="2200" dirty="0" smtClean="0"/>
              <a:t>самооценки?</a:t>
            </a:r>
          </a:p>
          <a:p>
            <a:pPr>
              <a:buNone/>
            </a:pPr>
            <a:r>
              <a:rPr lang="ru-RU" sz="2200" dirty="0" smtClean="0"/>
              <a:t>   5. Итак, что делать?</a:t>
            </a:r>
          </a:p>
          <a:p>
            <a:pPr>
              <a:buNone/>
            </a:pPr>
            <a:r>
              <a:rPr lang="ru-RU" sz="2200" dirty="0" smtClean="0"/>
              <a:t>   6.Тест-опросник родительского отношения к детям. </a:t>
            </a:r>
          </a:p>
          <a:p>
            <a:pPr>
              <a:buNone/>
            </a:pPr>
            <a:r>
              <a:rPr lang="ru-RU" sz="2200" dirty="0" smtClean="0"/>
              <a:t>                                          (А. Я. Варга,  В. В. </a:t>
            </a:r>
            <a:r>
              <a:rPr lang="ru-RU" sz="2200" dirty="0" err="1" smtClean="0"/>
              <a:t>Столин</a:t>
            </a:r>
            <a:r>
              <a:rPr lang="ru-RU" sz="2200" dirty="0" smtClean="0"/>
              <a:t>)</a:t>
            </a:r>
          </a:p>
          <a:p>
            <a:pPr>
              <a:buNone/>
            </a:pPr>
            <a:r>
              <a:rPr lang="ru-RU" sz="2200" dirty="0" smtClean="0"/>
              <a:t> 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ЭПИГРАФ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0"/>
            <a:ext cx="6858000" cy="4114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/>
              <a:t>«Я не боюсь еще и еще раз повторять:</a:t>
            </a:r>
          </a:p>
          <a:p>
            <a:pPr>
              <a:buNone/>
            </a:pPr>
            <a:r>
              <a:rPr lang="ru-RU" sz="11200" dirty="0" smtClean="0"/>
              <a:t>забота о здоровье- это важнейший труд воспитателя.</a:t>
            </a:r>
          </a:p>
          <a:p>
            <a:pPr>
              <a:buNone/>
            </a:pPr>
            <a:r>
              <a:rPr lang="ru-RU" sz="11200" dirty="0" smtClean="0"/>
              <a:t>От жизнерадостности, бодрости детей зависит</a:t>
            </a:r>
          </a:p>
          <a:p>
            <a:pPr>
              <a:buNone/>
            </a:pPr>
            <a:r>
              <a:rPr lang="ru-RU" sz="11200" dirty="0" smtClean="0"/>
              <a:t> их духовная жизнь, </a:t>
            </a:r>
            <a:r>
              <a:rPr lang="ru-RU" sz="11200" dirty="0" err="1" smtClean="0"/>
              <a:t>мировозрение</a:t>
            </a:r>
            <a:r>
              <a:rPr lang="ru-RU" sz="11200" dirty="0" smtClean="0"/>
              <a:t>, умственное развитие,</a:t>
            </a:r>
          </a:p>
          <a:p>
            <a:pPr>
              <a:buNone/>
            </a:pPr>
            <a:r>
              <a:rPr lang="ru-RU" sz="11200" dirty="0" smtClean="0"/>
              <a:t>прочность  знаний, вера в свои силы.</a:t>
            </a:r>
          </a:p>
          <a:p>
            <a:pPr>
              <a:buNone/>
            </a:pPr>
            <a:r>
              <a:rPr lang="ru-RU" sz="11200" dirty="0" smtClean="0"/>
              <a:t>В.А.Сухомлинский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:\DCIM\100PHOTO\SAM_949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6715172" cy="5300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5058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«Кувшин» наших эмоций.</a:t>
            </a:r>
            <a:endParaRPr lang="ru-RU" b="1" dirty="0"/>
          </a:p>
        </p:txBody>
      </p:sp>
      <p:pic>
        <p:nvPicPr>
          <p:cNvPr id="4" name="Содержимое 3" descr="https://im0-tub-ru.yandex.net/i?id=ebf8ff81dc9dbecb2370301c3c874675-l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49292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648769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Потребности подростков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428737"/>
            <a:ext cx="6858000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Потребность в самореализации (достижение лучших профессиональных результатов, научных открытий)</a:t>
            </a:r>
          </a:p>
          <a:p>
            <a:pPr>
              <a:buNone/>
            </a:pPr>
            <a:r>
              <a:rPr lang="ru-RU" dirty="0" smtClean="0"/>
              <a:t> Потребность в уважении со стороны других людей и</a:t>
            </a:r>
          </a:p>
          <a:p>
            <a:pPr>
              <a:buNone/>
            </a:pPr>
            <a:r>
              <a:rPr lang="ru-RU" dirty="0" smtClean="0"/>
              <a:t> самоуважении.</a:t>
            </a:r>
          </a:p>
          <a:p>
            <a:pPr>
              <a:buNone/>
            </a:pPr>
            <a:r>
              <a:rPr lang="ru-RU" dirty="0" smtClean="0"/>
              <a:t> Социальные потребности ( в любви, дружбе общении с людьми).</a:t>
            </a:r>
          </a:p>
          <a:p>
            <a:pPr>
              <a:buNone/>
            </a:pPr>
            <a:r>
              <a:rPr lang="ru-RU" dirty="0" smtClean="0"/>
              <a:t> Потребность в безопасности (защита от врагов, преступников, помощь при болезнях.</a:t>
            </a:r>
          </a:p>
          <a:p>
            <a:pPr>
              <a:buNone/>
            </a:pPr>
            <a:r>
              <a:rPr lang="ru-RU" dirty="0" smtClean="0"/>
              <a:t> Физиологические потребности (еда, вода, одежда, жилье)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/>
              <a:t>Нереализованные и реализованные потребности</a:t>
            </a:r>
            <a:endParaRPr lang="ru-RU" b="1" dirty="0"/>
          </a:p>
        </p:txBody>
      </p:sp>
      <p:pic>
        <p:nvPicPr>
          <p:cNvPr id="6" name="Содержимое 5" descr="https://im0-tub-ru.yandex.net/i?id=8fbd0bc7faa5af2f22f742cfa1c3f4fb&amp;n=2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64294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TS103098890</Template>
  <TotalTime>1292</TotalTime>
  <Words>619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FLOWERS 16X9</vt:lpstr>
      <vt:lpstr>Тематическое мероприятие для родителей.  (родительское собрание) «Потребности подростка- в зоне риска»</vt:lpstr>
      <vt:lpstr>Цель:  координация усилий  школы и семьи в решении проблемы сохранения и укрепления психологического здоровья  и безопасности в образовании  учащихся.</vt:lpstr>
      <vt:lpstr>          Этапы подготовки      к родительскому собранию</vt:lpstr>
      <vt:lpstr>                    План      родительского собрания</vt:lpstr>
      <vt:lpstr>             ЭПИГРАФ</vt:lpstr>
      <vt:lpstr>Слайд 6</vt:lpstr>
      <vt:lpstr>        «Кувшин» наших эмоций.</vt:lpstr>
      <vt:lpstr>     Потребности подростков</vt:lpstr>
      <vt:lpstr>          Нереализованные и реализованные потребности</vt:lpstr>
      <vt:lpstr>          Положительное       отношение к ребенку</vt:lpstr>
      <vt:lpstr>               Что делать?</vt:lpstr>
      <vt:lpstr>Слайд 12</vt:lpstr>
      <vt:lpstr>     Как мы это можем сделать.         (памятка для родителей)</vt:lpstr>
      <vt:lpstr>     Памятка для родителей</vt:lpstr>
      <vt:lpstr>Слайд 15</vt:lpstr>
      <vt:lpstr>      «Оценка  по  карточкам» </vt:lpstr>
      <vt:lpstr>          КАРТОЧКА №1</vt:lpstr>
      <vt:lpstr>            КАРТОЧКА №2</vt:lpstr>
      <vt:lpstr>          КАРТОЧКА №3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</dc:creator>
  <cp:lastModifiedBy>учитель</cp:lastModifiedBy>
  <cp:revision>144</cp:revision>
  <cp:lastPrinted>2014-04-07T15:50:33Z</cp:lastPrinted>
  <dcterms:created xsi:type="dcterms:W3CDTF">2014-01-23T11:03:07Z</dcterms:created>
  <dcterms:modified xsi:type="dcterms:W3CDTF">2018-03-29T04:10:33Z</dcterms:modified>
</cp:coreProperties>
</file>