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8387-CBCB-4F45-B694-C115730ADEB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6080-0BAB-4B83-84AA-A0181B8FA1A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Творческий проект по технологии Кухонный комплект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78595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7 класса по технологии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 С-Александровская СОШ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Кузнецова Дарья</a:t>
            </a:r>
          </a:p>
          <a:p>
            <a:endParaRPr lang="ru-RU" dirty="0"/>
          </a:p>
        </p:txBody>
      </p:sp>
      <p:pic>
        <p:nvPicPr>
          <p:cNvPr id="4" name="Рисунок 3" descr="I:\DCIM\100PHOTO\SAM_94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Прихватки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I:\DCIM\100PHOTO\SAM_94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Салфетки по горячее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I:\DCIM\100PHOTO\SAM_94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Подушки для стульев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I:\DCIM\100PHOTO\SAM_94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1603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0PHOTO\SAM_94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Экономический расчет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Материал у меня был, на него я не тратила деньги. Купила папку- </a:t>
            </a:r>
            <a:r>
              <a:rPr lang="ru-RU" dirty="0" err="1" smtClean="0"/>
              <a:t>скорошиватель</a:t>
            </a:r>
            <a:r>
              <a:rPr lang="ru-RU" dirty="0" smtClean="0"/>
              <a:t>, файлы и бумагу. Всего я потратила 80 рублей..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Экспертная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оценка готового изделия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На </a:t>
            </a:r>
            <a:r>
              <a:rPr lang="ru-RU" dirty="0"/>
              <a:t>мой взгляд, изделие получилось аккуратное, без видимых дефектов, яркое и очень привлекательное.</a:t>
            </a:r>
          </a:p>
          <a:p>
            <a:pPr>
              <a:buNone/>
            </a:pPr>
            <a:r>
              <a:rPr lang="ru-RU" dirty="0"/>
              <a:t>   Своё изделие я показала не только своим близким, но и друзьям, знакомым. Многие хвалили мою работу, некоторые не верили, что я справилась сама с таким изделием. От тёти поступил заказ на коврик в детскую. Это моё занятие на каникулы, теперь я уверена, что справлюсь.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Мои готовые изделия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I:\DCIM\100PHOTO\SAM_944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 и задачи творческого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8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знаний;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создавать новое швейное изделие;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выдвигать идеи и выполнять эскизы;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инструменты, приспособления и материалы;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изготавливать изделия по шаблону и образцу;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оценивать свою работу;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исправлять ошибки.</a:t>
            </a:r>
            <a:endParaRPr lang="ru-RU" dirty="0"/>
          </a:p>
        </p:txBody>
      </p:sp>
      <p:pic>
        <p:nvPicPr>
          <p:cNvPr id="4" name="Picture 2" descr="http://www.proza.ru/pics/2012/03/02/20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500570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Выбор и обоснование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технологии, в этом учебном году, мы снова работаем над творческим проектом. В  классе нам предложили  тему: «Лоскутное шитьё».  Мы в пятом классе изучали данную тему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меня сохранилось несколько поделок  в этой технике. Они получились не очень хорошо, немного не аккуратные, хотя и смотрятся нарядно и  понравились моим близким. Я долго думала какую тему выбрать для творческого проекта. Перебирая свои изделия, выполненные в младших классах, я увидела поделки, которые были несовершенны, и решила,  что могу повторить попытку и удивить всех, показать, что я справлюсь сама с этой проектной работой в технике лоскутная мозаика. Для выбора поделки пересмотрела много книг  по рукоделию, старые вырезки из журналов которые начала собирать ещё моя мама. Нашла несколько подходящих и понравившихся мне изделий: панно, симпатичный кухонный набор и лоскутное одеяло. Девочки нашего класса обсуждали выбранные темы, есть и панно, и кухонные принадлежности.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Я думаю,  что стоит остановиться на комплекте для кухни. Такой поделки не будет ни у кого.  Да, это как раз то, что нужно.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лоскутного шитья</a:t>
            </a:r>
            <a:r>
              <a:rPr lang="ru-RU" b="1" cap="none" spc="0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Искусство лоскутного шитья известно многим народам мира с давних пор. Считается что этот вид декоративно-прикладного искусства возник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Англии.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России лоскутное шитье стало активно развиваться с середины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века, когда широкое распространение получили хлопчатобумажные ткани фабричное производство. Лоскутная техника зародилась изначально в крестьянской среде. Редкая крестьянская изба не имела лоскутного изделия.</a:t>
            </a:r>
            <a:endParaRPr lang="ru-RU" sz="2000" dirty="0"/>
          </a:p>
        </p:txBody>
      </p:sp>
      <p:pic>
        <p:nvPicPr>
          <p:cNvPr id="5" name="Picture 2" descr="http://img1.liveinternet.ru/images/attach/c/3/77/923/77923963__Walter_Langley__The_Old_Qui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14818"/>
            <a:ext cx="22860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лоскутного шитья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 </a:t>
            </a:r>
            <a:r>
              <a:rPr lang="en-US" sz="28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Постепенно, по мере развития искусства лоскутного шитья в России формировались «художественные принципы и приемы создания орнаментальных лоскутных композиций, в которых присутствуют детали в виде полоски, треугольника, квадрата и т.п.</a:t>
            </a:r>
          </a:p>
          <a:p>
            <a:endParaRPr lang="ru-RU" dirty="0"/>
          </a:p>
        </p:txBody>
      </p:sp>
      <p:pic>
        <p:nvPicPr>
          <p:cNvPr id="4" name="Picture 6" descr="http://tefan.quilters.tmweb.ru/pictures/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143248"/>
            <a:ext cx="4608512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идей, обоснование выбора</a:t>
            </a:r>
          </a:p>
        </p:txBody>
      </p:sp>
      <p:pic>
        <p:nvPicPr>
          <p:cNvPr id="4" name="Содержимое 3" descr="I:\DCIM\100PHOTO\SAM_94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686261" cy="2428892"/>
          </a:xfrm>
          <a:prstGeom prst="rect">
            <a:avLst/>
          </a:prstGeom>
          <a:noFill/>
        </p:spPr>
      </p:pic>
      <p:pic>
        <p:nvPicPr>
          <p:cNvPr id="1027" name="Picture 3" descr="IMG_4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309" y="4214818"/>
            <a:ext cx="33162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4398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b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Схема </a:t>
            </a:r>
            <a:r>
              <a:rPr lang="ru-RU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обдумывания изготовления изделия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72198" y="1214422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нитки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57422" y="107154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221455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основа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43702" y="235743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Швейная</a:t>
            </a:r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>машина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728" y="34290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утюг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28794" y="471488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сантиметр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4744" y="857232"/>
            <a:ext cx="914400" cy="1057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линейка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00892" y="414338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иглы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15008" y="528638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ножницы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85984" y="107154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булавки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14810" y="3071810"/>
            <a:ext cx="1071570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Комплект для кухни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57752" y="78579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</a:rPr>
              <a:t>ткань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00430" y="5214950"/>
            <a:ext cx="1143008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мел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4393405" y="2178835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143504" y="2071678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8" idx="3"/>
          </p:cNvCxnSpPr>
          <p:nvPr/>
        </p:nvCxnSpPr>
        <p:spPr>
          <a:xfrm flipV="1">
            <a:off x="5357818" y="3137919"/>
            <a:ext cx="1419795" cy="291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572000" y="4429132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8" idx="0"/>
          </p:cNvCxnSpPr>
          <p:nvPr/>
        </p:nvCxnSpPr>
        <p:spPr>
          <a:xfrm rot="5400000">
            <a:off x="3714744" y="4429132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7"/>
          </p:cNvCxnSpPr>
          <p:nvPr/>
        </p:nvCxnSpPr>
        <p:spPr>
          <a:xfrm rot="10800000" flipV="1">
            <a:off x="2709284" y="3857627"/>
            <a:ext cx="1576965" cy="99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2214546" y="3429000"/>
            <a:ext cx="200026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1"/>
            <a:endCxn id="7" idx="6"/>
          </p:cNvCxnSpPr>
          <p:nvPr/>
        </p:nvCxnSpPr>
        <p:spPr>
          <a:xfrm rot="16200000" flipV="1">
            <a:off x="3078941" y="1935941"/>
            <a:ext cx="556984" cy="2028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0"/>
            <a:endCxn id="12" idx="4"/>
          </p:cNvCxnSpPr>
          <p:nvPr/>
        </p:nvCxnSpPr>
        <p:spPr>
          <a:xfrm rot="16200000" flipV="1">
            <a:off x="3882619" y="2203833"/>
            <a:ext cx="1157302" cy="578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5" idx="5"/>
          </p:cNvCxnSpPr>
          <p:nvPr/>
        </p:nvCxnSpPr>
        <p:spPr>
          <a:xfrm rot="10800000">
            <a:off x="3066474" y="1852036"/>
            <a:ext cx="1505527" cy="1291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5214942" y="3786190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Оборудование, инструменты, </a:t>
            </a:r>
            <a:b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приспособления</a:t>
            </a:r>
            <a:endParaRPr lang="ru-RU" dirty="0"/>
          </a:p>
        </p:txBody>
      </p:sp>
      <p:pic>
        <p:nvPicPr>
          <p:cNvPr id="4" name="Picture 10" descr="http://icon-icons.com/icons2/466/PNG/512/Tools2-512_442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857364"/>
            <a:ext cx="1371600" cy="1371600"/>
          </a:xfrm>
          <a:prstGeom prst="rect">
            <a:avLst/>
          </a:prstGeom>
          <a:noFill/>
        </p:spPr>
      </p:pic>
      <p:pic>
        <p:nvPicPr>
          <p:cNvPr id="5" name="Picture 16" descr="http://hochu.ua/pictures_ckfinder/images/130814181824_file1_kep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000240"/>
            <a:ext cx="1368152" cy="1026114"/>
          </a:xfrm>
          <a:prstGeom prst="rect">
            <a:avLst/>
          </a:prstGeom>
          <a:noFill/>
        </p:spPr>
      </p:pic>
      <p:pic>
        <p:nvPicPr>
          <p:cNvPr id="6" name="Picture 12" descr="http://texnoufa.ru/image/cache/data/stiralnye_mashiny/1/-images-gen-item-image-image-1581-23-158071-r3644-1200x12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785926"/>
            <a:ext cx="1584176" cy="1615238"/>
          </a:xfrm>
          <a:prstGeom prst="rect">
            <a:avLst/>
          </a:prstGeom>
          <a:noFill/>
        </p:spPr>
      </p:pic>
      <p:pic>
        <p:nvPicPr>
          <p:cNvPr id="7" name="Picture 14" descr="http://www.ipnews.in.ua/wp-content/uploads/2016/02/Utyug_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571876"/>
            <a:ext cx="1835696" cy="1376772"/>
          </a:xfrm>
          <a:prstGeom prst="rect">
            <a:avLst/>
          </a:prstGeom>
          <a:noFill/>
        </p:spPr>
      </p:pic>
      <p:pic>
        <p:nvPicPr>
          <p:cNvPr id="8" name="Picture 8" descr="http://www.playing-field.ru/img/2015/052111/002793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1643050"/>
            <a:ext cx="1935255" cy="1500198"/>
          </a:xfrm>
          <a:prstGeom prst="rect">
            <a:avLst/>
          </a:prstGeom>
          <a:noFill/>
        </p:spPr>
      </p:pic>
      <p:pic>
        <p:nvPicPr>
          <p:cNvPr id="10" name="Picture 4" descr="http://himupak.ru/image/import_files/11/116729d7bf6c11e4beed50b7c3e4f4d0_664d4ab120bb11e5985b0cc47a0f33a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500438"/>
            <a:ext cx="2324821" cy="1244652"/>
          </a:xfrm>
          <a:prstGeom prst="rect">
            <a:avLst/>
          </a:prstGeom>
          <a:noFill/>
        </p:spPr>
      </p:pic>
      <p:pic>
        <p:nvPicPr>
          <p:cNvPr id="11" name="Рисунок 10" descr="I:\DCIM\100PHOTO\SAM_94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571876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uveto.ru/catalog/images/E00188/0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4857760"/>
            <a:ext cx="169168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лоскутного шитья</a:t>
            </a:r>
            <a:b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эскиза  </a:t>
            </a:r>
          </a:p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орнамента (2 экземпляра)</a:t>
            </a:r>
          </a:p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Изготовление шаблонов.</a:t>
            </a:r>
          </a:p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Выкраивание лоскутных деталей</a:t>
            </a:r>
          </a:p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Соединение лоскутных деталей соответствии </a:t>
            </a:r>
          </a:p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выбранной техникой лоскутного шитья.</a:t>
            </a:r>
          </a:p>
          <a:p>
            <a:endParaRPr lang="ru-RU" dirty="0"/>
          </a:p>
        </p:txBody>
      </p:sp>
      <p:pic>
        <p:nvPicPr>
          <p:cNvPr id="4" name="Рисунок 3" descr="I:\DCIM\100PHOTO\SAM_94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2428892" cy="20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0PHOTO\SAM_94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357562"/>
            <a:ext cx="22558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0PHOTO\SAM_94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25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</TotalTime>
  <Words>532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Творческий проект по технологии Кухонный комплект</vt:lpstr>
      <vt:lpstr>Цели  и задачи творческого проекта</vt:lpstr>
      <vt:lpstr> Выбор и обоснование проблемы</vt:lpstr>
      <vt:lpstr>Развитие лоскутного шитья </vt:lpstr>
      <vt:lpstr>Развитие лоскутного шитья</vt:lpstr>
      <vt:lpstr>Выбор вариантов идей, обоснование выбора</vt:lpstr>
      <vt:lpstr>          Схема обдумывания изготовления изделия.   </vt:lpstr>
      <vt:lpstr>Оборудование, инструменты,  приспособления</vt:lpstr>
      <vt:lpstr>Технология лоскутного шитья </vt:lpstr>
      <vt:lpstr>Прихватки</vt:lpstr>
      <vt:lpstr>Салфетки по горячее</vt:lpstr>
      <vt:lpstr>Подушки для стульев</vt:lpstr>
      <vt:lpstr>Экономический расчет</vt:lpstr>
      <vt:lpstr>.  Экспертная оценка готового изделия </vt:lpstr>
      <vt:lpstr>Мои готовые изделия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Кухонный комплект</dc:title>
  <dc:creator>учитель</dc:creator>
  <cp:lastModifiedBy>учитель</cp:lastModifiedBy>
  <cp:revision>8</cp:revision>
  <dcterms:created xsi:type="dcterms:W3CDTF">2018-03-13T09:35:52Z</dcterms:created>
  <dcterms:modified xsi:type="dcterms:W3CDTF">2018-03-13T10:45:47Z</dcterms:modified>
</cp:coreProperties>
</file>