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59745-FC7E-4CA5-A94C-722C8AB0ED9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E02C9-3871-4C5E-A4E5-F9FD979A6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02C9-3871-4C5E-A4E5-F9FD979A644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1CC1-A940-4BB3-86A7-1C746DB47F57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EB34-14B3-448A-A05A-E867DE143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1CC1-A940-4BB3-86A7-1C746DB47F57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EB34-14B3-448A-A05A-E867DE143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1CC1-A940-4BB3-86A7-1C746DB47F57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EB34-14B3-448A-A05A-E867DE143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1CC1-A940-4BB3-86A7-1C746DB47F57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EB34-14B3-448A-A05A-E867DE143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1CC1-A940-4BB3-86A7-1C746DB47F57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EB34-14B3-448A-A05A-E867DE143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1CC1-A940-4BB3-86A7-1C746DB47F57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EB34-14B3-448A-A05A-E867DE143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1CC1-A940-4BB3-86A7-1C746DB47F57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EB34-14B3-448A-A05A-E867DE143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1CC1-A940-4BB3-86A7-1C746DB47F57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EB34-14B3-448A-A05A-E867DE143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1CC1-A940-4BB3-86A7-1C746DB47F57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EB34-14B3-448A-A05A-E867DE143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1CC1-A940-4BB3-86A7-1C746DB47F57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EB34-14B3-448A-A05A-E867DE143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1CC1-A940-4BB3-86A7-1C746DB47F57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030EB34-14B3-448A-A05A-E867DE1439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461CC1-A940-4BB3-86A7-1C746DB47F57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30EB34-14B3-448A-A05A-E867DE14395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m0-tub-ru.yandex.net/i?id=39c2dca5d5e990111668c9bfc4059c5e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21537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1.bp.blogspot.com/-hVa04UN02wg/USuLa4SKhxI/AAAAAAAAAJc/btg5ex7YIlk/s1600/%D1%81%D0%BA%D0%B0%D0%BD%D0%B8%D1%80%D0%BE%D0%B2%D0%B0%D0%BD%D0%B8%D0%B5005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442915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0-tub-ru.yandex.net/i?id=69303c5a03478094e9fb6debc63b3215-l&amp;n=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00042"/>
            <a:ext cx="385765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Инструкционная карта №1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900" b="1" dirty="0" smtClean="0">
                <a:solidFill>
                  <a:schemeClr val="bg1"/>
                </a:solidFill>
              </a:rPr>
              <a:t>Пошаговое выполнение  узора красной нитью</a:t>
            </a:r>
            <a:r>
              <a:rPr lang="ru-RU" sz="39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sz="2800" dirty="0" smtClean="0"/>
              <a:t>   Красную нитку введите с изнаночной стороны в</a:t>
            </a:r>
          </a:p>
          <a:p>
            <a:pPr>
              <a:buNone/>
            </a:pPr>
            <a:r>
              <a:rPr lang="ru-RU" sz="2800" dirty="0" smtClean="0"/>
              <a:t>цифру 1 и протяните нить к цифре 30. После  чего</a:t>
            </a:r>
          </a:p>
          <a:p>
            <a:pPr>
              <a:buNone/>
            </a:pPr>
            <a:r>
              <a:rPr lang="ru-RU" sz="2800" dirty="0" smtClean="0"/>
              <a:t>протяните нить к цифре 58, далее к цифре 29. От</a:t>
            </a:r>
          </a:p>
          <a:p>
            <a:pPr>
              <a:buNone/>
            </a:pPr>
            <a:r>
              <a:rPr lang="ru-RU" sz="2800" dirty="0" smtClean="0"/>
              <a:t>цифры  29 направляйте нить  к цифре  57, затем к</a:t>
            </a:r>
          </a:p>
          <a:p>
            <a:pPr>
              <a:buNone/>
            </a:pPr>
            <a:r>
              <a:rPr lang="ru-RU" sz="2800" dirty="0" smtClean="0"/>
              <a:t>цифре 28.  Продолжайте движение  нити в такой же </a:t>
            </a:r>
          </a:p>
          <a:p>
            <a:pPr>
              <a:buNone/>
            </a:pPr>
            <a:r>
              <a:rPr lang="ru-RU" sz="2800" dirty="0" smtClean="0"/>
              <a:t>последовательности, пока не вернетесь  к цифре 1, с</a:t>
            </a:r>
          </a:p>
          <a:p>
            <a:pPr>
              <a:buNone/>
            </a:pPr>
            <a:r>
              <a:rPr lang="ru-RU" sz="2800" dirty="0" smtClean="0"/>
              <a:t>которой начинали. Зафиксируйте нить.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Инструкционная карта №2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900" b="1" dirty="0" smtClean="0">
                <a:solidFill>
                  <a:schemeClr val="bg1"/>
                </a:solidFill>
              </a:rPr>
              <a:t>Пошаговое выполнение узора оранжевыми нитками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   Начинаем с цифры 1 перемещая нитку сначала к</a:t>
            </a:r>
          </a:p>
          <a:p>
            <a:pPr>
              <a:buNone/>
            </a:pPr>
            <a:r>
              <a:rPr lang="ru-RU" sz="2800" dirty="0" smtClean="0"/>
              <a:t>цифре 25, от нее к цифре 1, далее к цифре 35, от</a:t>
            </a:r>
          </a:p>
          <a:p>
            <a:pPr>
              <a:buNone/>
            </a:pPr>
            <a:r>
              <a:rPr lang="ru-RU" sz="2800" dirty="0" smtClean="0"/>
              <a:t>нее снова к цифре 1. В такой же последовательности</a:t>
            </a:r>
          </a:p>
          <a:p>
            <a:pPr>
              <a:buNone/>
            </a:pPr>
            <a:r>
              <a:rPr lang="ru-RU" sz="2800" dirty="0" smtClean="0"/>
              <a:t>от цифры 24-18 в правой части рисунка и цифры 36-</a:t>
            </a:r>
          </a:p>
          <a:p>
            <a:pPr>
              <a:buNone/>
            </a:pPr>
            <a:r>
              <a:rPr lang="ru-RU" sz="2800" dirty="0" smtClean="0"/>
              <a:t>42 в левой части рисунка, всякий раз с возвратом к</a:t>
            </a:r>
          </a:p>
          <a:p>
            <a:pPr>
              <a:buNone/>
            </a:pPr>
            <a:r>
              <a:rPr lang="ru-RU" sz="2800" dirty="0" smtClean="0"/>
              <a:t>цифре 1.</a:t>
            </a:r>
          </a:p>
          <a:p>
            <a:pPr>
              <a:buNone/>
            </a:pPr>
            <a:r>
              <a:rPr lang="ru-RU" sz="2800" dirty="0" smtClean="0"/>
              <a:t>Зафиксируйте нить.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/>
          <a:lstStyle/>
          <a:p>
            <a:r>
              <a:rPr lang="ru-RU" b="1" dirty="0" smtClean="0"/>
              <a:t>Инструкционная карта №3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3900" b="1" dirty="0" smtClean="0">
                <a:solidFill>
                  <a:schemeClr val="bg1"/>
                </a:solidFill>
              </a:rPr>
              <a:t>Пошаговое выполнение  узора зелеными нитками.</a:t>
            </a:r>
          </a:p>
          <a:p>
            <a:pPr>
              <a:buNone/>
            </a:pPr>
            <a:r>
              <a:rPr lang="ru-RU" sz="2800" dirty="0" smtClean="0"/>
              <a:t>Начинаем с цифры 7 от нее сначала к цифре 16,</a:t>
            </a:r>
          </a:p>
          <a:p>
            <a:pPr>
              <a:buNone/>
            </a:pPr>
            <a:r>
              <a:rPr lang="ru-RU" sz="2800" dirty="0" smtClean="0"/>
              <a:t>затем к цифре 8, от нее к цифре 17. Так продолжайте</a:t>
            </a:r>
          </a:p>
          <a:p>
            <a:pPr>
              <a:buNone/>
            </a:pPr>
            <a:r>
              <a:rPr lang="ru-RU" sz="2800" dirty="0" smtClean="0"/>
              <a:t>заполнять  верхнюю часть  рисунка, пока не</a:t>
            </a:r>
          </a:p>
          <a:p>
            <a:pPr>
              <a:buNone/>
            </a:pPr>
            <a:r>
              <a:rPr lang="ru-RU" sz="2800" dirty="0" smtClean="0"/>
              <a:t>проложите нить  от цифры 21 к цифре 30. Потом</a:t>
            </a:r>
          </a:p>
          <a:p>
            <a:pPr>
              <a:buNone/>
            </a:pPr>
            <a:r>
              <a:rPr lang="ru-RU" sz="2800" dirty="0" smtClean="0"/>
              <a:t>прокладываем нить от цифры 22-27, всякий раз с</a:t>
            </a:r>
          </a:p>
          <a:p>
            <a:pPr>
              <a:buNone/>
            </a:pPr>
            <a:r>
              <a:rPr lang="ru-RU" sz="2800" dirty="0" smtClean="0"/>
              <a:t>возвратом на цифру 30. В конце зафиксируйте нить.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Симметрично в той же последовательности</a:t>
            </a:r>
          </a:p>
          <a:p>
            <a:pPr>
              <a:buNone/>
            </a:pPr>
            <a:r>
              <a:rPr lang="ru-RU" sz="2800" dirty="0" smtClean="0"/>
              <a:t>выполняйте узор зелеными нитками в левой</a:t>
            </a:r>
          </a:p>
          <a:p>
            <a:pPr>
              <a:buNone/>
            </a:pPr>
            <a:r>
              <a:rPr lang="ru-RU" sz="2800" dirty="0" smtClean="0"/>
              <a:t>части рисунка. От цифры 53 к цифре 44, затем </a:t>
            </a:r>
          </a:p>
          <a:p>
            <a:pPr>
              <a:buNone/>
            </a:pPr>
            <a:r>
              <a:rPr lang="ru-RU" sz="2800" dirty="0" smtClean="0"/>
              <a:t>к цифре 52 к цифре 43 и т. Д. пока не</a:t>
            </a:r>
          </a:p>
          <a:p>
            <a:pPr>
              <a:buNone/>
            </a:pPr>
            <a:r>
              <a:rPr lang="ru-RU" sz="2800" dirty="0" smtClean="0"/>
              <a:t>проложите нитку от цифры 39 до цифры 30.</a:t>
            </a:r>
          </a:p>
          <a:p>
            <a:pPr>
              <a:buNone/>
            </a:pPr>
            <a:r>
              <a:rPr lang="ru-RU" sz="2800" dirty="0" smtClean="0"/>
              <a:t>После чего протяните  нитку от цифры 38-33</a:t>
            </a:r>
          </a:p>
          <a:p>
            <a:pPr>
              <a:buNone/>
            </a:pPr>
            <a:r>
              <a:rPr lang="ru-RU" sz="2800" dirty="0" smtClean="0"/>
              <a:t>всякий раз с возвратом к цифре 30. На цифре</a:t>
            </a:r>
          </a:p>
          <a:p>
            <a:pPr>
              <a:buNone/>
            </a:pPr>
            <a:r>
              <a:rPr lang="ru-RU" sz="2800" dirty="0" smtClean="0"/>
              <a:t>30 зафиксируйте нить.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Инструкционная карта №4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3900" dirty="0" smtClean="0">
                <a:solidFill>
                  <a:schemeClr val="bg1"/>
                </a:solidFill>
              </a:rPr>
              <a:t>  </a:t>
            </a:r>
            <a:r>
              <a:rPr lang="ru-RU" sz="3900" b="1" dirty="0" smtClean="0">
                <a:solidFill>
                  <a:schemeClr val="bg1"/>
                </a:solidFill>
              </a:rPr>
              <a:t>Пошаговое выполнение узора белыми нитками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Начинаем выполнение узора с цифры 59 от нее к</a:t>
            </a:r>
          </a:p>
          <a:p>
            <a:pPr>
              <a:buNone/>
            </a:pPr>
            <a:r>
              <a:rPr lang="ru-RU" sz="2800" dirty="0" smtClean="0"/>
              <a:t>цифре 38, далее к цифре 60, затем к цифре 37. Так</a:t>
            </a:r>
          </a:p>
          <a:p>
            <a:pPr>
              <a:buNone/>
            </a:pPr>
            <a:r>
              <a:rPr lang="ru-RU" sz="2800" dirty="0" smtClean="0"/>
              <a:t>продолжайте двигаться до цифры 77 в левой части</a:t>
            </a:r>
          </a:p>
          <a:p>
            <a:pPr>
              <a:buNone/>
            </a:pPr>
            <a:r>
              <a:rPr lang="ru-RU" sz="2800" dirty="0" smtClean="0"/>
              <a:t>рисунка и до цифры 22 в правой части рисунка, где</a:t>
            </a:r>
          </a:p>
          <a:p>
            <a:pPr>
              <a:buNone/>
            </a:pPr>
            <a:r>
              <a:rPr lang="ru-RU" sz="2800" dirty="0" smtClean="0"/>
              <a:t>зафиксируйте нить.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im3-tub-ru.yandex.net/i?id=0bda78893a3bb3a6630b6b1ccf444bf5&amp;n=33&amp;h=215&amp;w=16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328614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dn-nus-1.pinme.ru/photo/2a/0d/2a0de8e248eb2425f01a567dbe8fcfdf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342902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ozashkillya.ostriv.in.ua/includes/jscripts/kcfinder/content/2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35359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prostodelkino.com/uploads/posts/2012-11-25/image_229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28736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voimi-rukami-club.ru/upload/image/master_klass_po_sozdaniyu_novogodnego_podarka_ovechki_svoimi_rukami/master_klass_po_rabote_v_tekhnike_izonit'_dlya_nachinayushchikh/7cac0b413f3c04d46dc78464740a0d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6433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ranamasterov.ru/img/i1002/DSC0021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71612"/>
            <a:ext cx="400052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Рефлексия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800" dirty="0" smtClean="0"/>
              <a:t>понятна ли вам последовательность выполнения  работы?</a:t>
            </a:r>
          </a:p>
          <a:p>
            <a:pPr>
              <a:buFontTx/>
              <a:buChar char="-"/>
            </a:pPr>
            <a:r>
              <a:rPr lang="ru-RU" sz="2800" dirty="0" smtClean="0"/>
              <a:t>какие трудности вы испытывали выполняя её?</a:t>
            </a:r>
          </a:p>
          <a:p>
            <a:pPr>
              <a:buFontTx/>
              <a:buChar char="-"/>
            </a:pPr>
            <a:r>
              <a:rPr lang="ru-RU" sz="2800" dirty="0" smtClean="0"/>
              <a:t>вам ясна технология выполнения  нитяной графики?</a:t>
            </a:r>
          </a:p>
          <a:p>
            <a:pPr>
              <a:buNone/>
            </a:pPr>
            <a:r>
              <a:rPr lang="ru-RU" sz="2800" dirty="0" smtClean="0"/>
              <a:t>-   понадобятся ли вам знания и умения в дальнейшей вашей деятельности?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Не губи ты жизнь бездельем-</a:t>
            </a:r>
          </a:p>
          <a:p>
            <a:r>
              <a:rPr lang="ru-RU" sz="4400" dirty="0" smtClean="0"/>
              <a:t>Занимайся …. 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Путешествие по морю рукоделия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</a:t>
            </a:r>
            <a:r>
              <a:rPr lang="ru-RU" dirty="0" smtClean="0">
                <a:solidFill>
                  <a:schemeClr val="bg1"/>
                </a:solidFill>
              </a:rPr>
              <a:t>Подготовила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             учитель технологии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             </a:t>
            </a:r>
            <a:r>
              <a:rPr lang="ru-RU" dirty="0" err="1" smtClean="0">
                <a:solidFill>
                  <a:schemeClr val="bg1"/>
                </a:solidFill>
              </a:rPr>
              <a:t>Шамирян</a:t>
            </a:r>
            <a:r>
              <a:rPr lang="ru-RU" dirty="0" smtClean="0">
                <a:solidFill>
                  <a:schemeClr val="bg1"/>
                </a:solidFill>
              </a:rPr>
              <a:t>  К.Л</a:t>
            </a:r>
            <a:r>
              <a:rPr lang="ru-RU" dirty="0" smtClean="0"/>
              <a:t>.</a:t>
            </a:r>
          </a:p>
        </p:txBody>
      </p:sp>
      <p:pic>
        <p:nvPicPr>
          <p:cNvPr id="7" name="Picture 2" descr="https://im0-tub-ru.yandex.net/i?id=63c61b63409ca2065fe048f2ad986d1b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811" y="2802222"/>
            <a:ext cx="4083438" cy="3341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sz="6600" dirty="0" smtClean="0">
                <a:solidFill>
                  <a:schemeClr val="bg1"/>
                </a:solidFill>
              </a:rPr>
              <a:t>Девиз путешествия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tx2"/>
                </a:solidFill>
              </a:rPr>
              <a:t>                Кто ничего не замечает,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2"/>
                </a:solidFill>
              </a:rPr>
              <a:t>                Тот ничего не изучает.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2"/>
                </a:solidFill>
              </a:rPr>
              <a:t>                Кто ничего не изучает,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2"/>
                </a:solidFill>
              </a:rPr>
              <a:t>                Тот вечно хнычет и скучает.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ata1.i.gallery.ru/albums/gallery/87516-d069b-78532119-m750x740-ub904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72493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/>
              <a:t> Цель:</a:t>
            </a:r>
          </a:p>
          <a:p>
            <a:pPr>
              <a:buNone/>
            </a:pPr>
            <a:r>
              <a:rPr lang="ru-RU" sz="2800" dirty="0" smtClean="0"/>
              <a:t>    Закреплять  знания выполнения работ в технике нитяной графики, формировать умение работать с инструкционными картами.</a:t>
            </a:r>
          </a:p>
          <a:p>
            <a:pPr>
              <a:buNone/>
            </a:pPr>
            <a:r>
              <a:rPr lang="ru-RU" sz="2800" dirty="0" smtClean="0"/>
              <a:t>    Развивать художественный вкус, самостоятельность.</a:t>
            </a:r>
          </a:p>
          <a:p>
            <a:pPr>
              <a:buNone/>
            </a:pPr>
            <a:r>
              <a:rPr lang="ru-RU" sz="2800" dirty="0" smtClean="0"/>
              <a:t>    Воспитывать  эстетические качества, воспитание уважения к труду, к народным промыслам и традициям.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58204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Что за техника такая?            И тогда ромашка   расцветает,</a:t>
            </a:r>
          </a:p>
          <a:p>
            <a:pPr>
              <a:buNone/>
            </a:pPr>
            <a:r>
              <a:rPr lang="ru-RU" sz="2400" dirty="0" smtClean="0"/>
              <a:t>Вы б у нас спросили.              И жар- птица оживет.</a:t>
            </a:r>
          </a:p>
          <a:p>
            <a:pPr>
              <a:buNone/>
            </a:pPr>
            <a:r>
              <a:rPr lang="ru-RU" sz="2400" dirty="0" smtClean="0"/>
              <a:t>Как нитью по картону   </a:t>
            </a:r>
            <a:r>
              <a:rPr lang="ru-RU" sz="2400" dirty="0" smtClean="0"/>
              <a:t>         </a:t>
            </a:r>
            <a:r>
              <a:rPr lang="ru-RU" sz="2400" dirty="0" smtClean="0"/>
              <a:t>Ангел  крыльями взмахнет,</a:t>
            </a:r>
          </a:p>
          <a:p>
            <a:pPr>
              <a:buNone/>
            </a:pPr>
            <a:r>
              <a:rPr lang="ru-RU" sz="2400" dirty="0" smtClean="0"/>
              <a:t>шить.                                         И </a:t>
            </a:r>
            <a:r>
              <a:rPr lang="ru-RU" sz="2400" dirty="0" smtClean="0"/>
              <a:t>кораблик </a:t>
            </a:r>
            <a:r>
              <a:rPr lang="ru-RU" sz="2400" dirty="0" smtClean="0"/>
              <a:t>поплывет!</a:t>
            </a:r>
          </a:p>
          <a:p>
            <a:pPr>
              <a:buNone/>
            </a:pPr>
            <a:r>
              <a:rPr lang="ru-RU" sz="2400" dirty="0" smtClean="0"/>
              <a:t>Мы б вам объяснили.             И кто из вас ответит:</a:t>
            </a:r>
          </a:p>
          <a:p>
            <a:pPr>
              <a:buNone/>
            </a:pPr>
            <a:r>
              <a:rPr lang="ru-RU" sz="2400" dirty="0" smtClean="0"/>
              <a:t>Нужно большое желание,      «Что за вышивка такая?»    </a:t>
            </a:r>
          </a:p>
          <a:p>
            <a:pPr>
              <a:buNone/>
            </a:pPr>
            <a:r>
              <a:rPr lang="ru-RU" sz="2400" dirty="0" smtClean="0"/>
              <a:t>Бурная фантазия.                          </a:t>
            </a:r>
          </a:p>
          <a:p>
            <a:pPr>
              <a:buNone/>
            </a:pPr>
            <a:r>
              <a:rPr lang="ru-RU" sz="2400" dirty="0" smtClean="0"/>
              <a:t>Старание и </a:t>
            </a:r>
            <a:r>
              <a:rPr lang="ru-RU" sz="2400" dirty="0" smtClean="0"/>
              <a:t>терпение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И хорошее настроение</a:t>
            </a:r>
            <a:r>
              <a:rPr lang="ru-RU" sz="2800" dirty="0" smtClean="0"/>
              <a:t>!</a:t>
            </a:r>
            <a:endParaRPr lang="ru-RU" sz="2800" dirty="0"/>
          </a:p>
        </p:txBody>
      </p:sp>
      <p:pic>
        <p:nvPicPr>
          <p:cNvPr id="4" name="Рисунок 3" descr="http://www.animef.xyz/img1_liveinternet/images/attach/c/3/76/303/76303813_DSC0130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928934"/>
            <a:ext cx="20002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2-tub-ru.yandex.net/i?id=50309c1d32afaedc7ef9a7b482f98e4d-l&amp;n=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429132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olpictures.ru/photocache/f5/f5893d61d942277a55d30fb5057653c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928934"/>
            <a:ext cx="20002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1.liveinternet.ru/images/attach/c/1/56/20/56020550_S7300588_size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429132"/>
            <a:ext cx="21431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0-tub-ru.yandex.net/i?id=66e78762f0e3d3eb273d0dab83f99944-l&amp;n=1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7256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allyslide.com/thumbs/61ef950eec8db1921d9d3c7b557ef638/img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531</Words>
  <Application>Microsoft Office PowerPoint</Application>
  <PresentationFormat>Экран (4:3)</PresentationFormat>
  <Paragraphs>76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Слайд 2</vt:lpstr>
      <vt:lpstr>Путешествие по морю рукоделия</vt:lpstr>
      <vt:lpstr>      Девиз путешествия</vt:lpstr>
      <vt:lpstr>Слайд 5</vt:lpstr>
      <vt:lpstr>Слайд 6</vt:lpstr>
      <vt:lpstr>Слайд 7</vt:lpstr>
      <vt:lpstr>Слайд 8</vt:lpstr>
      <vt:lpstr>Слайд 9</vt:lpstr>
      <vt:lpstr>Слайд 10</vt:lpstr>
      <vt:lpstr>Инструкционная карта №1</vt:lpstr>
      <vt:lpstr>Инструкционная карта №2</vt:lpstr>
      <vt:lpstr>Инструкционная карта №3</vt:lpstr>
      <vt:lpstr>Слайд 14</vt:lpstr>
      <vt:lpstr>Инструкционная карта №4</vt:lpstr>
      <vt:lpstr>Слайд 16</vt:lpstr>
      <vt:lpstr>Слайд 17</vt:lpstr>
      <vt:lpstr>Слайд 18</vt:lpstr>
      <vt:lpstr>Рефлексия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23</cp:revision>
  <dcterms:created xsi:type="dcterms:W3CDTF">2017-03-09T09:42:52Z</dcterms:created>
  <dcterms:modified xsi:type="dcterms:W3CDTF">2017-03-13T09:10:08Z</dcterms:modified>
</cp:coreProperties>
</file>