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E93D3-C6E9-4404-BC92-723ABD2CA1C4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3ABA6-5C17-4BFC-868D-1C8899DA3A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3ABA6-5C17-4BFC-868D-1C8899DA3AC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0BDB-7A56-41B1-8F5A-2040C74DBCD1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08C7-21C6-46DC-909B-01CE007C4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0BDB-7A56-41B1-8F5A-2040C74DBCD1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08C7-21C6-46DC-909B-01CE007C4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0BDB-7A56-41B1-8F5A-2040C74DBCD1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08C7-21C6-46DC-909B-01CE007C4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0BDB-7A56-41B1-8F5A-2040C74DBCD1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08C7-21C6-46DC-909B-01CE007C4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0BDB-7A56-41B1-8F5A-2040C74DBCD1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08C7-21C6-46DC-909B-01CE007C4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0BDB-7A56-41B1-8F5A-2040C74DBCD1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08C7-21C6-46DC-909B-01CE007C4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0BDB-7A56-41B1-8F5A-2040C74DBCD1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08C7-21C6-46DC-909B-01CE007C4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0BDB-7A56-41B1-8F5A-2040C74DBCD1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08C7-21C6-46DC-909B-01CE007C4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0BDB-7A56-41B1-8F5A-2040C74DBCD1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08C7-21C6-46DC-909B-01CE007C4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0BDB-7A56-41B1-8F5A-2040C74DBCD1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08C7-21C6-46DC-909B-01CE007C4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0BDB-7A56-41B1-8F5A-2040C74DBCD1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08C7-21C6-46DC-909B-01CE007C4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30BDB-7A56-41B1-8F5A-2040C74DBCD1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808C7-21C6-46DC-909B-01CE007C44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rmAutofit/>
          </a:bodyPr>
          <a:lstStyle/>
          <a:p>
            <a:r>
              <a:rPr lang="ru-RU" dirty="0" smtClean="0"/>
              <a:t>  «Развитие творческих     способностей на уроках технологии».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dirty="0" smtClean="0">
                <a:solidFill>
                  <a:schemeClr val="tx1"/>
                </a:solidFill>
              </a:rPr>
              <a:t>Учитель технологии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</a:t>
            </a:r>
            <a:r>
              <a:rPr lang="ru-RU" dirty="0" err="1" smtClean="0">
                <a:solidFill>
                  <a:schemeClr val="tx1"/>
                </a:solidFill>
              </a:rPr>
              <a:t>Шамирян</a:t>
            </a:r>
            <a:r>
              <a:rPr lang="ru-RU" dirty="0" smtClean="0">
                <a:solidFill>
                  <a:schemeClr val="tx1"/>
                </a:solidFill>
              </a:rPr>
              <a:t> К.Л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«Надо развивать  творческое начало у всех,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чтобы мир не оставался  таким, какой он    есть, а преображался. Преображался к лучшему»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</a:t>
            </a:r>
            <a:r>
              <a:rPr lang="ru-RU" dirty="0" err="1" smtClean="0"/>
              <a:t>Джанни</a:t>
            </a:r>
            <a:r>
              <a:rPr lang="ru-RU" dirty="0" smtClean="0"/>
              <a:t> </a:t>
            </a:r>
            <a:r>
              <a:rPr lang="ru-RU" dirty="0" err="1" smtClean="0"/>
              <a:t>Родари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Уроки технологии и занятия по внеурочной деятельности</a:t>
            </a:r>
            <a:endParaRPr lang="ru-RU" dirty="0"/>
          </a:p>
        </p:txBody>
      </p:sp>
      <p:pic>
        <p:nvPicPr>
          <p:cNvPr id="4" name="Содержимое 3" descr="I:\DCIM\100PHOTO\SAM_6110.JPG"/>
          <p:cNvPicPr>
            <a:picLocks noGrp="1"/>
          </p:cNvPicPr>
          <p:nvPr>
            <p:ph idx="1"/>
          </p:nvPr>
        </p:nvPicPr>
        <p:blipFill>
          <a:blip r:embed="rId2" cstate="print"/>
          <a:srcRect t="7303"/>
          <a:stretch>
            <a:fillRect/>
          </a:stretch>
        </p:blipFill>
        <p:spPr bwMode="auto">
          <a:xfrm>
            <a:off x="428596" y="1571612"/>
            <a:ext cx="328614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G:\фото\SAM_054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5156" y="1600201"/>
            <a:ext cx="3200404" cy="2400303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фото кружок умелые ручки\SL384990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 bwMode="auto">
          <a:xfrm>
            <a:off x="2571736" y="4143380"/>
            <a:ext cx="3807240" cy="246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Творческие способности- это системное проявление личностных качеств, способность личности создавать новое, принимать  нестандартные решения.</a:t>
            </a:r>
          </a:p>
          <a:p>
            <a:pPr>
              <a:buNone/>
            </a:pPr>
            <a:r>
              <a:rPr lang="ru-RU" dirty="0" smtClean="0"/>
              <a:t>         В.А. Сухомлинский говорил, что в душе  каждого ребенка есть невидимые </a:t>
            </a:r>
            <a:r>
              <a:rPr lang="ru-RU" dirty="0"/>
              <a:t> </a:t>
            </a:r>
            <a:r>
              <a:rPr lang="ru-RU" dirty="0" smtClean="0"/>
              <a:t>струны. Если тронуть их умелой рукой, они красиво зазвучат.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4" name="Picture 2" descr="G:\фото\SAM_0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285860"/>
            <a:ext cx="3333773" cy="2500330"/>
          </a:xfrm>
          <a:prstGeom prst="rect">
            <a:avLst/>
          </a:prstGeom>
          <a:noFill/>
        </p:spPr>
      </p:pic>
      <p:pic>
        <p:nvPicPr>
          <p:cNvPr id="1026" name="Picture 2" descr="G:\фото\SAM_0549.JPG"/>
          <p:cNvPicPr>
            <a:picLocks noChangeAspect="1" noChangeArrowheads="1"/>
          </p:cNvPicPr>
          <p:nvPr/>
        </p:nvPicPr>
        <p:blipFill>
          <a:blip r:embed="rId3" cstate="print"/>
          <a:srcRect l="23810"/>
          <a:stretch>
            <a:fillRect/>
          </a:stretch>
        </p:blipFill>
        <p:spPr bwMode="auto">
          <a:xfrm>
            <a:off x="5072066" y="1214422"/>
            <a:ext cx="3000396" cy="2494088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фото кружок умелые ручки\SAM_054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488" y="4000505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технологии</a:t>
            </a:r>
            <a:endParaRPr lang="ru-RU" dirty="0"/>
          </a:p>
        </p:txBody>
      </p:sp>
      <p:pic>
        <p:nvPicPr>
          <p:cNvPr id="4" name="Содержимое 3" descr="I:\DCIM\100PHOTO\SAM_710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DCIM\100PHOTO\SAM_7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7862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технологии в 8 классе.</a:t>
            </a:r>
            <a:br>
              <a:rPr lang="ru-RU" dirty="0" smtClean="0"/>
            </a:br>
            <a:r>
              <a:rPr lang="ru-RU" dirty="0" smtClean="0"/>
              <a:t>Тема урока «Парус любви»</a:t>
            </a:r>
            <a:endParaRPr lang="ru-RU" dirty="0"/>
          </a:p>
        </p:txBody>
      </p:sp>
      <p:pic>
        <p:nvPicPr>
          <p:cNvPr id="4" name="Содержимое 3" descr="I:\DCIM\100PHOTO\SAM_7106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3929090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DCIM\100PHOTO\SAM_710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643050"/>
            <a:ext cx="4000528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нашей работы</a:t>
            </a:r>
            <a:endParaRPr lang="ru-RU" dirty="0"/>
          </a:p>
        </p:txBody>
      </p:sp>
      <p:pic>
        <p:nvPicPr>
          <p:cNvPr id="4" name="Содержимое 3" descr="I:\DCIM\100PHOTO\SAM_71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357298"/>
            <a:ext cx="616058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учащихся</a:t>
            </a:r>
            <a:endParaRPr lang="ru-RU" dirty="0"/>
          </a:p>
        </p:txBody>
      </p:sp>
      <p:pic>
        <p:nvPicPr>
          <p:cNvPr id="4" name="Содержимое 3" descr="I:\DCIM\100PHOTO\SAM_710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9290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отчет по внеурочной деятельности  Шамирян\фото кружок умелые ручки\SAM_17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43989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</TotalTime>
  <Words>114</Words>
  <Application>Microsoft Office PowerPoint</Application>
  <PresentationFormat>Экран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«Развитие творческих     способностей на уроках технологии».</vt:lpstr>
      <vt:lpstr>ЭПИГРАФ</vt:lpstr>
      <vt:lpstr>Уроки технологии и занятия по внеурочной деятельности</vt:lpstr>
      <vt:lpstr>Слайд 4</vt:lpstr>
      <vt:lpstr>Наше творчество</vt:lpstr>
      <vt:lpstr>Уроки технологии</vt:lpstr>
      <vt:lpstr>Урок технологии в 8 классе. Тема урока «Парус любви»</vt:lpstr>
      <vt:lpstr>Итог нашей работы</vt:lpstr>
      <vt:lpstr>Работы учащихся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творческих способностей на уроках технологии».</dc:title>
  <dc:creator>учитель</dc:creator>
  <cp:lastModifiedBy>учитель</cp:lastModifiedBy>
  <cp:revision>6</cp:revision>
  <dcterms:created xsi:type="dcterms:W3CDTF">2017-08-24T09:22:16Z</dcterms:created>
  <dcterms:modified xsi:type="dcterms:W3CDTF">2017-08-24T10:16:10Z</dcterms:modified>
</cp:coreProperties>
</file>