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2" r:id="rId14"/>
    <p:sldId id="273" r:id="rId15"/>
    <p:sldId id="270" r:id="rId16"/>
    <p:sldId id="271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23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52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9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41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9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1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1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42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1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38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140EC-4DA8-49DA-A9E9-250C588E6C29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4D9C6-97F1-4623-B432-B7E9996C2A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28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СКАЗАНИЕ О РОЖДЕСТВЕ ХРИСТОВОМ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Презентацию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подготовила учитель православия </a:t>
            </a:r>
            <a:r>
              <a:rPr lang="ru-RU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Шамирян</a:t>
            </a: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К.Л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C:\Users\Камо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5373"/>
            <a:ext cx="3809156" cy="336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2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И в яслях на сеновале,</a:t>
            </a:r>
          </a:p>
          <a:p>
            <a:pPr marL="0" indent="0">
              <a:buNone/>
            </a:pPr>
            <a:r>
              <a:rPr lang="ru-RU" sz="2000" dirty="0" smtClean="0"/>
              <a:t>Как пророки предсказали, </a:t>
            </a:r>
          </a:p>
          <a:p>
            <a:pPr marL="0" indent="0">
              <a:buNone/>
            </a:pPr>
            <a:r>
              <a:rPr lang="ru-RU" sz="2000" dirty="0"/>
              <a:t>Ч</a:t>
            </a:r>
            <a:r>
              <a:rPr lang="ru-RU" sz="2000" dirty="0" smtClean="0"/>
              <a:t>тобы все мы жили в вере,</a:t>
            </a:r>
          </a:p>
          <a:p>
            <a:pPr marL="0" indent="0">
              <a:buNone/>
            </a:pPr>
            <a:r>
              <a:rPr lang="ru-RU" sz="2000" dirty="0" smtClean="0"/>
              <a:t>Был рождён Господь в пещере.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Свет- Пречистая Мария,</a:t>
            </a:r>
          </a:p>
          <a:p>
            <a:pPr marL="0" indent="0">
              <a:buNone/>
            </a:pPr>
            <a:r>
              <a:rPr lang="ru-RU" sz="2000" dirty="0" smtClean="0"/>
              <a:t>Пребывая в эйфории,</a:t>
            </a:r>
          </a:p>
          <a:p>
            <a:pPr marL="0" indent="0">
              <a:buNone/>
            </a:pPr>
            <a:r>
              <a:rPr lang="ru-RU" sz="2000" dirty="0" smtClean="0"/>
              <a:t>Сына с чувством спеленала,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И с </a:t>
            </a:r>
            <a:r>
              <a:rPr lang="ru-RU" sz="2000" dirty="0" err="1" smtClean="0"/>
              <a:t>любовию</a:t>
            </a:r>
            <a:r>
              <a:rPr lang="ru-RU" sz="2000" dirty="0" smtClean="0"/>
              <a:t> сказала:</a:t>
            </a:r>
          </a:p>
          <a:p>
            <a:pPr marL="0" indent="0">
              <a:buNone/>
            </a:pPr>
            <a:r>
              <a:rPr lang="ru-RU" sz="2000" dirty="0" smtClean="0"/>
              <a:t>«Ты- </a:t>
            </a:r>
            <a:r>
              <a:rPr lang="ru-RU" sz="2000" dirty="0" err="1" smtClean="0"/>
              <a:t>пресладенькое</a:t>
            </a:r>
            <a:r>
              <a:rPr lang="ru-RU" sz="2000" dirty="0" smtClean="0"/>
              <a:t> чудо,</a:t>
            </a:r>
          </a:p>
          <a:p>
            <a:pPr marL="0" indent="0">
              <a:buNone/>
            </a:pPr>
            <a:r>
              <a:rPr lang="ru-RU" sz="2000" dirty="0" smtClean="0"/>
              <a:t>От тебя не будет худа.</a:t>
            </a:r>
          </a:p>
          <a:p>
            <a:pPr marL="0" indent="0">
              <a:buNone/>
            </a:pPr>
            <a:r>
              <a:rPr lang="ru-RU" sz="2000" dirty="0" smtClean="0"/>
              <a:t>Ты готов в своей деснице</a:t>
            </a:r>
          </a:p>
          <a:p>
            <a:pPr marL="0" indent="0">
              <a:buNone/>
            </a:pPr>
            <a:r>
              <a:rPr lang="ru-RU" sz="2000" dirty="0" smtClean="0"/>
              <a:t>Сберегать мою землицу».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8196" name="Picture 4" descr="C:\Users\Камо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046" y="1916832"/>
            <a:ext cx="4998989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6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2608" y="1679330"/>
            <a:ext cx="397078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00808"/>
            <a:ext cx="65344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Как таки слова сказала,</a:t>
            </a:r>
          </a:p>
          <a:p>
            <a:r>
              <a:rPr lang="ru-RU" dirty="0"/>
              <a:t>Вся пещера засияла:</a:t>
            </a:r>
          </a:p>
          <a:p>
            <a:r>
              <a:rPr lang="ru-RU" dirty="0"/>
              <a:t>Вновь звезда с небес спустилась,</a:t>
            </a:r>
          </a:p>
          <a:p>
            <a:r>
              <a:rPr lang="ru-RU" dirty="0"/>
              <a:t>Над младенцем засветилась,</a:t>
            </a:r>
          </a:p>
          <a:p>
            <a:r>
              <a:rPr lang="ru-RU" dirty="0"/>
              <a:t>И поверили волхвы,</a:t>
            </a:r>
          </a:p>
          <a:p>
            <a:r>
              <a:rPr lang="ru-RU" dirty="0"/>
              <a:t>Что пред Боженькой они.</a:t>
            </a:r>
          </a:p>
          <a:p>
            <a:endParaRPr lang="ru-RU" dirty="0"/>
          </a:p>
          <a:p>
            <a:r>
              <a:rPr lang="ru-RU" dirty="0"/>
              <a:t>Одарив Его богато:</a:t>
            </a:r>
          </a:p>
          <a:p>
            <a:r>
              <a:rPr lang="ru-RU" dirty="0"/>
              <a:t>Смирной, ладаном и златом,</a:t>
            </a:r>
          </a:p>
          <a:p>
            <a:r>
              <a:rPr lang="ru-RU" dirty="0"/>
              <a:t>В день  Христова Рождества,</a:t>
            </a:r>
          </a:p>
          <a:p>
            <a:r>
              <a:rPr lang="ru-RU" dirty="0"/>
              <a:t>Прикоснувшись Божества,</a:t>
            </a:r>
          </a:p>
          <a:p>
            <a:r>
              <a:rPr lang="ru-RU" dirty="0"/>
              <a:t>Собрались волхвы до дому,</a:t>
            </a:r>
          </a:p>
          <a:p>
            <a:r>
              <a:rPr lang="ru-RU" dirty="0"/>
              <a:t>В край, где было всё знакомо.</a:t>
            </a:r>
          </a:p>
        </p:txBody>
      </p:sp>
      <p:pic>
        <p:nvPicPr>
          <p:cNvPr id="9219" name="Picture 3" descr="C:\Users\Камо\Desktop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368512"/>
            <a:ext cx="3600400" cy="486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0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628800"/>
            <a:ext cx="375476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84785"/>
            <a:ext cx="6390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Ангелы с небес  спустились</a:t>
            </a:r>
          </a:p>
          <a:p>
            <a:r>
              <a:rPr lang="ru-RU" dirty="0"/>
              <a:t>И вокруг засуетились-</a:t>
            </a:r>
          </a:p>
          <a:p>
            <a:r>
              <a:rPr lang="ru-RU" dirty="0"/>
              <a:t>Всюду радость и веселье,</a:t>
            </a:r>
          </a:p>
          <a:p>
            <a:r>
              <a:rPr lang="ru-RU" dirty="0"/>
              <a:t>Перед Богом поклоненье.</a:t>
            </a:r>
          </a:p>
          <a:p>
            <a:endParaRPr lang="ru-RU" dirty="0"/>
          </a:p>
          <a:p>
            <a:r>
              <a:rPr lang="ru-RU" dirty="0"/>
              <a:t>А на утро Ирод царь,</a:t>
            </a:r>
          </a:p>
          <a:p>
            <a:r>
              <a:rPr lang="ru-RU" dirty="0"/>
              <a:t>Иудейский государь,</a:t>
            </a:r>
          </a:p>
          <a:p>
            <a:r>
              <a:rPr lang="ru-RU" dirty="0"/>
              <a:t>Погубить решил Христа.</a:t>
            </a:r>
          </a:p>
          <a:p>
            <a:r>
              <a:rPr lang="ru-RU" dirty="0"/>
              <a:t>Молвили его уста:</a:t>
            </a:r>
          </a:p>
          <a:p>
            <a:r>
              <a:rPr lang="ru-RU" dirty="0"/>
              <a:t>«В Вифлеем послать отряд,</a:t>
            </a:r>
          </a:p>
          <a:p>
            <a:r>
              <a:rPr lang="ru-RU" dirty="0"/>
              <a:t>Пусть младенцев истребят,</a:t>
            </a:r>
          </a:p>
          <a:p>
            <a:r>
              <a:rPr lang="ru-RU" dirty="0"/>
              <a:t>Всех от  двух и младше лет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Пусть отправят на тот свет!»</a:t>
            </a:r>
          </a:p>
          <a:p>
            <a:endParaRPr lang="ru-RU" dirty="0"/>
          </a:p>
          <a:p>
            <a:r>
              <a:rPr lang="ru-RU" dirty="0" smtClean="0"/>
              <a:t>Был суров указ злодея!</a:t>
            </a:r>
          </a:p>
          <a:p>
            <a:r>
              <a:rPr lang="ru-RU" dirty="0" smtClean="0"/>
              <a:t>Содрогнулась Иудея…</a:t>
            </a:r>
          </a:p>
          <a:p>
            <a:r>
              <a:rPr lang="ru-RU" dirty="0" smtClean="0"/>
              <a:t>И поднялся стон и плач.</a:t>
            </a:r>
          </a:p>
          <a:p>
            <a:r>
              <a:rPr lang="ru-RU" dirty="0" smtClean="0"/>
              <a:t>Беспощаден был палач!</a:t>
            </a:r>
            <a:endParaRPr lang="ru-RU" dirty="0"/>
          </a:p>
        </p:txBody>
      </p:sp>
      <p:pic>
        <p:nvPicPr>
          <p:cNvPr id="10242" name="Picture 2" descr="C:\Users\Камо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72816"/>
            <a:ext cx="5389731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3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Но постигло наказанье                                  А детей невинных души</a:t>
            </a:r>
          </a:p>
          <a:p>
            <a:pPr marL="0" indent="0">
              <a:buNone/>
            </a:pPr>
            <a:r>
              <a:rPr lang="ru-RU" sz="2000" dirty="0" smtClean="0"/>
              <a:t>За невинных истязанье:                                до сих пор добру  лишь  служат,</a:t>
            </a:r>
          </a:p>
          <a:p>
            <a:pPr marL="0" indent="0">
              <a:buNone/>
            </a:pPr>
            <a:r>
              <a:rPr lang="ru-RU" sz="2000" dirty="0" smtClean="0"/>
              <a:t>Умер Ирод в страшных муках,                     Нам с небес тепло и свет</a:t>
            </a:r>
          </a:p>
          <a:p>
            <a:pPr marL="0" indent="0">
              <a:buNone/>
            </a:pPr>
            <a:r>
              <a:rPr lang="ru-RU" sz="2000" dirty="0" smtClean="0"/>
              <a:t>Не дождавшись своих внуков.                     Расточают много лет.</a:t>
            </a:r>
          </a:p>
          <a:p>
            <a:pPr marL="0" indent="0">
              <a:buNone/>
            </a:pPr>
            <a:r>
              <a:rPr lang="ru-RU" sz="2000" dirty="0" smtClean="0"/>
              <a:t>В бездне ада погребён,                                </a:t>
            </a:r>
          </a:p>
          <a:p>
            <a:pPr marL="0" indent="0">
              <a:buNone/>
            </a:pPr>
            <a:r>
              <a:rPr lang="ru-RU" sz="2000" dirty="0" smtClean="0"/>
              <a:t>В наших душах осуждён.                                 </a:t>
            </a:r>
          </a:p>
          <a:p>
            <a:pPr marL="0" indent="0">
              <a:buNone/>
            </a:pPr>
            <a:r>
              <a:rPr lang="ru-RU" sz="2000" dirty="0" smtClean="0"/>
              <a:t>Сколько б зло не лютовало,</a:t>
            </a:r>
          </a:p>
          <a:p>
            <a:pPr marL="0" indent="0">
              <a:buNone/>
            </a:pPr>
            <a:r>
              <a:rPr lang="ru-RU" sz="2000" dirty="0" smtClean="0"/>
              <a:t>Доброта всегда спасала.</a:t>
            </a:r>
          </a:p>
          <a:p>
            <a:pPr marL="0" indent="0">
              <a:buNone/>
            </a:pPr>
            <a:r>
              <a:rPr lang="ru-RU" sz="2000" dirty="0" smtClean="0"/>
              <a:t>Был рождён Господь для всех,</a:t>
            </a:r>
          </a:p>
          <a:p>
            <a:pPr marL="0" indent="0">
              <a:buNone/>
            </a:pPr>
            <a:r>
              <a:rPr lang="ru-RU" sz="2000" dirty="0" smtClean="0"/>
              <a:t>Чтобы прощать нам смертный грех.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503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Чтобы люди жили во Христе</a:t>
            </a:r>
          </a:p>
          <a:p>
            <a:pPr marL="0" indent="0">
              <a:buNone/>
            </a:pPr>
            <a:r>
              <a:rPr lang="ru-RU" sz="2000" dirty="0" smtClean="0"/>
              <a:t>Распят  Иисус был на кресте:</a:t>
            </a:r>
          </a:p>
          <a:p>
            <a:pPr marL="0" indent="0">
              <a:buNone/>
            </a:pPr>
            <a:r>
              <a:rPr lang="ru-RU" sz="2000" dirty="0" smtClean="0"/>
              <a:t>Спаси себя, коль сын ты Божий,</a:t>
            </a:r>
          </a:p>
          <a:p>
            <a:pPr marL="0" indent="0">
              <a:buNone/>
            </a:pPr>
            <a:r>
              <a:rPr lang="ru-RU" sz="2000" dirty="0" smtClean="0"/>
              <a:t>Коль не спасешь, и ты ничтожен.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11267" name="Picture 3" descr="C:\Users\Камо\Desktop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67138"/>
            <a:ext cx="3873599" cy="512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2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Столпившись у креста невежды,</a:t>
            </a:r>
          </a:p>
          <a:p>
            <a:pPr marL="0" indent="0">
              <a:buNone/>
            </a:pPr>
            <a:r>
              <a:rPr lang="ru-RU" sz="2000" dirty="0" smtClean="0"/>
              <a:t>Делили жалкие одежды,</a:t>
            </a:r>
          </a:p>
          <a:p>
            <a:pPr marL="0" indent="0">
              <a:buNone/>
            </a:pPr>
            <a:r>
              <a:rPr lang="ru-RU" sz="2000" dirty="0" smtClean="0"/>
              <a:t>Бросая жребий в небеса…</a:t>
            </a:r>
          </a:p>
          <a:p>
            <a:pPr marL="0" indent="0">
              <a:buNone/>
            </a:pPr>
            <a:r>
              <a:rPr lang="ru-RU" sz="2000" dirty="0" smtClean="0"/>
              <a:t>И начались вдруг чудеса:</a:t>
            </a:r>
          </a:p>
          <a:p>
            <a:pPr marL="0" indent="0">
              <a:buNone/>
            </a:pPr>
            <a:r>
              <a:rPr lang="ru-RU" sz="2000" dirty="0" smtClean="0"/>
              <a:t>Завеса в храме </a:t>
            </a:r>
            <a:r>
              <a:rPr lang="ru-RU" sz="2000" dirty="0" err="1" smtClean="0"/>
              <a:t>раздралась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Земля под храмом потряслась,</a:t>
            </a:r>
          </a:p>
          <a:p>
            <a:pPr marL="0" indent="0">
              <a:buNone/>
            </a:pPr>
            <a:r>
              <a:rPr lang="ru-RU" sz="2000" dirty="0" smtClean="0"/>
              <a:t>Усопшие из гроба вышли,</a:t>
            </a:r>
          </a:p>
          <a:p>
            <a:pPr marL="0" indent="0">
              <a:buNone/>
            </a:pPr>
            <a:r>
              <a:rPr lang="ru-RU" sz="2000" dirty="0" smtClean="0"/>
              <a:t>И все признали: Он Всевышний!</a:t>
            </a:r>
          </a:p>
          <a:p>
            <a:pPr marL="0" indent="0">
              <a:buNone/>
            </a:pPr>
            <a:r>
              <a:rPr lang="ru-RU" sz="2000" dirty="0" smtClean="0"/>
              <a:t>Он, мир спасая, кровь пролил,</a:t>
            </a:r>
          </a:p>
          <a:p>
            <a:pPr marL="0" indent="0">
              <a:buNone/>
            </a:pPr>
            <a:r>
              <a:rPr lang="ru-RU" sz="2000" dirty="0" smtClean="0"/>
              <a:t>Нас на добро благословил.</a:t>
            </a:r>
          </a:p>
          <a:p>
            <a:pPr marL="0" indent="0">
              <a:buNone/>
            </a:pPr>
            <a:r>
              <a:rPr lang="ru-RU" sz="2000" dirty="0" smtClean="0"/>
              <a:t>Воистину он сын был Божий,</a:t>
            </a:r>
          </a:p>
          <a:p>
            <a:pPr marL="0" indent="0">
              <a:buNone/>
            </a:pPr>
            <a:r>
              <a:rPr lang="ru-RU" sz="2000" dirty="0" smtClean="0"/>
              <a:t>А остальное все ничтожно.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12290" name="Picture 2" descr="C:\Users\Камо\Desktop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102" y="1772816"/>
            <a:ext cx="464713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1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Героям, признанным поэтам                      Так рождён Господь спаситель,</a:t>
            </a:r>
          </a:p>
          <a:p>
            <a:pPr marL="0" indent="0">
              <a:buNone/>
            </a:pPr>
            <a:r>
              <a:rPr lang="ru-RU" sz="2000" dirty="0" smtClean="0"/>
              <a:t>Римляне в дар плели венец,                       Верующим покровитель.</a:t>
            </a:r>
          </a:p>
          <a:p>
            <a:pPr marL="0" indent="0">
              <a:buNone/>
            </a:pPr>
            <a:r>
              <a:rPr lang="ru-RU" sz="2000" dirty="0" smtClean="0"/>
              <a:t>Был неотъемлемым сюжетом                    Много лет Он будет жить,</a:t>
            </a:r>
          </a:p>
          <a:p>
            <a:pPr marL="0" indent="0">
              <a:buNone/>
            </a:pPr>
            <a:r>
              <a:rPr lang="ru-RU" sz="2000" dirty="0" smtClean="0"/>
              <a:t>В признанье силы, наконец…                     Чтоб добро для нас творить.</a:t>
            </a:r>
          </a:p>
          <a:p>
            <a:pPr marL="0" indent="0">
              <a:buNone/>
            </a:pPr>
            <a:r>
              <a:rPr lang="ru-RU" sz="2000" dirty="0" smtClean="0"/>
              <a:t>Не лавром, а венком терновым                 Много, много, много лет</a:t>
            </a:r>
          </a:p>
          <a:p>
            <a:pPr marL="0" indent="0">
              <a:buNone/>
            </a:pPr>
            <a:r>
              <a:rPr lang="ru-RU" sz="2000" dirty="0" smtClean="0"/>
              <a:t>Увенчан был Иисус Христос,                        Будем почитать рассвет.</a:t>
            </a:r>
          </a:p>
          <a:p>
            <a:pPr marL="0" indent="0">
              <a:buNone/>
            </a:pPr>
            <a:r>
              <a:rPr lang="ru-RU" sz="2000" dirty="0" smtClean="0"/>
              <a:t>Избит, поруган… Коронован!</a:t>
            </a:r>
          </a:p>
          <a:p>
            <a:pPr marL="0" indent="0">
              <a:buNone/>
            </a:pPr>
            <a:r>
              <a:rPr lang="ru-RU" sz="2000" dirty="0" smtClean="0"/>
              <a:t>За что был предан?</a:t>
            </a:r>
          </a:p>
          <a:p>
            <a:pPr marL="0" indent="0">
              <a:buNone/>
            </a:pPr>
            <a:r>
              <a:rPr lang="ru-RU" sz="2000" dirty="0" smtClean="0"/>
              <a:t>Жжёт вопрос…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13314" name="Picture 2" descr="C:\Users\Камо\Desktop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664" y="3885523"/>
            <a:ext cx="2773703" cy="274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412776"/>
            <a:ext cx="612068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Камо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983" y="1628800"/>
            <a:ext cx="508002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6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СПАСИБО  </a:t>
            </a:r>
            <a:r>
              <a:rPr lang="ru-RU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  ВНИМАНИЕ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5076056" y="98072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043608" y="101890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6448571" y="4448509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4114800" y="345049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306488" y="429309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6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194421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Arial Narrow" pitchFamily="34" charset="0"/>
              </a:rPr>
              <a:t>Рождество </a:t>
            </a:r>
            <a:r>
              <a:rPr lang="ru-RU" sz="3200" b="1" dirty="0" smtClean="0">
                <a:latin typeface="Arial Narrow" pitchFamily="34" charset="0"/>
              </a:rPr>
              <a:t>Господа Бога и Спаса Нашего  Иисуса </a:t>
            </a:r>
            <a:r>
              <a:rPr lang="ru-RU" sz="3200" b="1" dirty="0" smtClean="0">
                <a:latin typeface="Arial Narrow" pitchFamily="34" charset="0"/>
              </a:rPr>
              <a:t>Христа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000" b="1" dirty="0" smtClean="0"/>
              <a:t>Как благодатью</a:t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дождь прольется,</a:t>
            </a:r>
            <a:br>
              <a:rPr lang="ru-RU" sz="20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                                       </a:t>
            </a:r>
            <a:r>
              <a:rPr lang="ru-RU" sz="2000" dirty="0" smtClean="0"/>
              <a:t>                   </a:t>
            </a:r>
            <a:r>
              <a:rPr lang="ru-RU" sz="2000" b="1" dirty="0" smtClean="0"/>
              <a:t>Так СЛОВО</a:t>
            </a:r>
          </a:p>
          <a:p>
            <a:pPr marL="0" indent="0">
              <a:buNone/>
            </a:pPr>
            <a:r>
              <a:rPr lang="ru-RU" sz="2000" b="1" dirty="0" smtClean="0"/>
              <a:t>                                                                       в душах отзовется.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                                                            </a:t>
            </a:r>
            <a:r>
              <a:rPr lang="ru-RU" sz="2000" b="1" dirty="0" err="1" smtClean="0"/>
              <a:t>ЛюдМила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Ништ</a:t>
            </a:r>
            <a:r>
              <a:rPr lang="ru-RU" sz="2000" b="1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                                        </a:t>
            </a:r>
            <a:r>
              <a:rPr lang="ru-RU" sz="2400" b="1" dirty="0" smtClean="0"/>
              <a:t>Твое Рождество</a:t>
            </a:r>
            <a:r>
              <a:rPr lang="ru-RU" sz="2400" b="1" dirty="0" smtClean="0"/>
              <a:t>, Христос Бог наш,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</a:t>
            </a:r>
            <a:r>
              <a:rPr lang="ru-RU" sz="2400" b="1" dirty="0" smtClean="0"/>
              <a:t>     просветило  </a:t>
            </a:r>
            <a:r>
              <a:rPr lang="ru-RU" sz="2400" b="1" dirty="0" smtClean="0"/>
              <a:t>мир светом познания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</a:t>
            </a:r>
            <a:r>
              <a:rPr lang="ru-RU" sz="2400" b="1" dirty="0" smtClean="0"/>
              <a:t>    (</a:t>
            </a:r>
            <a:r>
              <a:rPr lang="ru-RU" sz="2400" b="1" dirty="0" smtClean="0"/>
              <a:t>познания истинного Бога):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</a:t>
            </a:r>
            <a:r>
              <a:rPr lang="ru-RU" sz="2400" b="1" dirty="0" smtClean="0"/>
              <a:t>    через </a:t>
            </a:r>
            <a:r>
              <a:rPr lang="ru-RU" sz="2400" b="1" dirty="0" smtClean="0"/>
              <a:t>него (Рождество)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</a:t>
            </a:r>
            <a:r>
              <a:rPr lang="ru-RU" sz="2400" b="1" dirty="0" smtClean="0"/>
              <a:t>    поклонявшиеся </a:t>
            </a:r>
            <a:r>
              <a:rPr lang="ru-RU" sz="2400" b="1" dirty="0" smtClean="0"/>
              <a:t>звездам,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</a:t>
            </a:r>
            <a:r>
              <a:rPr lang="ru-RU" sz="2400" b="1" dirty="0" smtClean="0"/>
              <a:t>    звездою   </a:t>
            </a:r>
            <a:r>
              <a:rPr lang="ru-RU" sz="2400" b="1" dirty="0" smtClean="0"/>
              <a:t>были научены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</a:t>
            </a:r>
            <a:r>
              <a:rPr lang="ru-RU" sz="2400" b="1" dirty="0" smtClean="0"/>
              <a:t>    поклоняться </a:t>
            </a:r>
            <a:r>
              <a:rPr lang="ru-RU" sz="2400" b="1" dirty="0" smtClean="0"/>
              <a:t>Тебе , Солнцу правды,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</a:t>
            </a:r>
            <a:r>
              <a:rPr lang="ru-RU" sz="2400" b="1" dirty="0" smtClean="0"/>
              <a:t>    и </a:t>
            </a:r>
            <a:r>
              <a:rPr lang="ru-RU" sz="2400" b="1" dirty="0" smtClean="0"/>
              <a:t>познать Тебя, Восток, свыше.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    </a:t>
            </a:r>
            <a:r>
              <a:rPr lang="ru-RU" sz="2400" b="1" dirty="0" smtClean="0"/>
              <a:t>Господи</a:t>
            </a:r>
            <a:r>
              <a:rPr lang="ru-RU" sz="2400" b="1" dirty="0" smtClean="0"/>
              <a:t>, слава Тебе!</a:t>
            </a:r>
          </a:p>
        </p:txBody>
      </p:sp>
      <p:sp>
        <p:nvSpPr>
          <p:cNvPr id="6" name="5-конечная звезда 5"/>
          <p:cNvSpPr/>
          <p:nvPr/>
        </p:nvSpPr>
        <p:spPr>
          <a:xfrm>
            <a:off x="1259632" y="141277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452320" y="2314844"/>
            <a:ext cx="1098000" cy="116370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259807" y="40050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7759341" y="515719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699792" y="2636912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99792" y="2636912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99792" y="6165304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236296" y="2636912"/>
            <a:ext cx="72008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017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Рождество Христово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84482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Две тысячи иль боле лет</a:t>
            </a:r>
          </a:p>
          <a:p>
            <a:r>
              <a:rPr lang="ru-RU" dirty="0" smtClean="0"/>
              <a:t>Известен город Назарет.</a:t>
            </a:r>
          </a:p>
          <a:p>
            <a:r>
              <a:rPr lang="ru-RU" dirty="0" smtClean="0"/>
              <a:t>В нем необычный жил ребенок-</a:t>
            </a:r>
          </a:p>
          <a:p>
            <a:r>
              <a:rPr lang="ru-RU" dirty="0" smtClean="0"/>
              <a:t>Он чудеса творил с пеленок.</a:t>
            </a:r>
          </a:p>
          <a:p>
            <a:r>
              <a:rPr lang="ru-RU" dirty="0" smtClean="0"/>
              <a:t>И главным было- доброта,</a:t>
            </a:r>
          </a:p>
          <a:p>
            <a:r>
              <a:rPr lang="ru-RU" dirty="0" smtClean="0"/>
              <a:t>Им созданная красота.</a:t>
            </a:r>
          </a:p>
          <a:p>
            <a:endParaRPr lang="ru-RU" dirty="0"/>
          </a:p>
          <a:p>
            <a:r>
              <a:rPr lang="ru-RU" dirty="0" smtClean="0"/>
              <a:t>От </a:t>
            </a:r>
            <a:r>
              <a:rPr lang="ru-RU" dirty="0" smtClean="0"/>
              <a:t>Бога в город Назарет,</a:t>
            </a:r>
          </a:p>
          <a:p>
            <a:r>
              <a:rPr lang="ru-RU" dirty="0" smtClean="0"/>
              <a:t>Назад тому  уже много лет,</a:t>
            </a:r>
          </a:p>
          <a:p>
            <a:r>
              <a:rPr lang="ru-RU" dirty="0" smtClean="0"/>
              <a:t>Был послан Ангел Гавриил</a:t>
            </a:r>
          </a:p>
          <a:p>
            <a:r>
              <a:rPr lang="ru-RU" dirty="0" smtClean="0"/>
              <a:t>И вот что там он говорил</a:t>
            </a:r>
          </a:p>
          <a:p>
            <a:endParaRPr lang="ru-RU" dirty="0"/>
          </a:p>
        </p:txBody>
      </p:sp>
      <p:pic>
        <p:nvPicPr>
          <p:cNvPr id="1026" name="Picture 2" descr="C:\Users\Камо\Desktop\8906-b61cfe436be5510bc4f220c4def2f4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96752"/>
            <a:ext cx="4553794" cy="533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9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Пришел я в Деве обрученной,</a:t>
            </a:r>
          </a:p>
          <a:p>
            <a:pPr marL="0" indent="0">
              <a:buNone/>
            </a:pPr>
            <a:r>
              <a:rPr lang="ru-RU" sz="2000" dirty="0" smtClean="0"/>
              <a:t>Марией с детства нареченной.</a:t>
            </a:r>
          </a:p>
          <a:p>
            <a:pPr marL="0" indent="0">
              <a:buNone/>
            </a:pPr>
            <a:r>
              <a:rPr lang="ru-RU" sz="2000" dirty="0" smtClean="0"/>
              <a:t>Принес ей Божью благодать,</a:t>
            </a:r>
          </a:p>
          <a:p>
            <a:pPr marL="0" indent="0">
              <a:buNone/>
            </a:pPr>
            <a:r>
              <a:rPr lang="ru-RU" sz="2000" dirty="0" smtClean="0"/>
              <a:t>Слова Его ей передать: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-Зачнешь во чреве и родишь,</a:t>
            </a:r>
          </a:p>
          <a:p>
            <a:pPr marL="0" indent="0">
              <a:buNone/>
            </a:pPr>
            <a:r>
              <a:rPr lang="ru-RU" sz="2000" dirty="0" smtClean="0"/>
              <a:t>Когда над миром будет тишь,</a:t>
            </a:r>
          </a:p>
          <a:p>
            <a:pPr marL="0" indent="0">
              <a:buNone/>
            </a:pPr>
            <a:r>
              <a:rPr lang="ru-RU" sz="2000" dirty="0" smtClean="0"/>
              <a:t>Ты сына с именем Иисус,</a:t>
            </a:r>
          </a:p>
          <a:p>
            <a:pPr marL="0" indent="0">
              <a:buNone/>
            </a:pPr>
            <a:r>
              <a:rPr lang="ru-RU" sz="2000" dirty="0" smtClean="0"/>
              <a:t>А это выше всех искусств.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Был рядом старец </a:t>
            </a:r>
            <a:r>
              <a:rPr lang="ru-RU" sz="2000" dirty="0" err="1" smtClean="0"/>
              <a:t>Симеон</a:t>
            </a:r>
            <a:r>
              <a:rPr lang="ru-RU" sz="2000" dirty="0" smtClean="0"/>
              <a:t>,</a:t>
            </a:r>
          </a:p>
          <a:p>
            <a:pPr marL="0" indent="0">
              <a:buNone/>
            </a:pPr>
            <a:r>
              <a:rPr lang="ru-RU" sz="2000" dirty="0" smtClean="0"/>
              <a:t>Словам вдруг не поверил он,</a:t>
            </a:r>
          </a:p>
          <a:p>
            <a:pPr>
              <a:buFontTx/>
              <a:buChar char="-"/>
            </a:pPr>
            <a:r>
              <a:rPr lang="ru-RU" sz="2000" dirty="0" smtClean="0"/>
              <a:t>Да как без мужа ей родить?</a:t>
            </a:r>
          </a:p>
          <a:p>
            <a:pPr>
              <a:buFontTx/>
              <a:buChar char="-"/>
            </a:pPr>
            <a:r>
              <a:rPr lang="ru-RU" sz="2000" dirty="0" smtClean="0"/>
              <a:t>Как можете о том твердить?</a:t>
            </a:r>
          </a:p>
          <a:p>
            <a:pPr marL="0" indent="0">
              <a:buNone/>
            </a:pPr>
            <a:endParaRPr lang="ru-RU" sz="2000" dirty="0" smtClean="0"/>
          </a:p>
        </p:txBody>
      </p:sp>
      <p:pic>
        <p:nvPicPr>
          <p:cNvPr id="2050" name="Picture 2" descr="C:\Users\Камо\Desktop\ib2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800"/>
            <a:ext cx="3230080" cy="448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2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И молвил Ангел:</a:t>
            </a:r>
          </a:p>
          <a:p>
            <a:pPr marL="0" indent="0">
              <a:buNone/>
            </a:pPr>
            <a:r>
              <a:rPr lang="ru-RU" sz="2000" dirty="0" smtClean="0"/>
              <a:t>Смерть твоя</a:t>
            </a:r>
          </a:p>
          <a:p>
            <a:pPr marL="0" indent="0">
              <a:buNone/>
            </a:pPr>
            <a:r>
              <a:rPr lang="ru-RU" sz="2000" dirty="0" smtClean="0"/>
              <a:t>Наступит  день, когда земля</a:t>
            </a:r>
          </a:p>
          <a:p>
            <a:pPr marL="0" indent="0">
              <a:buNone/>
            </a:pPr>
            <a:r>
              <a:rPr lang="ru-RU" sz="2000" dirty="0" smtClean="0"/>
              <a:t>Увидит Бога пред собой.</a:t>
            </a:r>
          </a:p>
          <a:p>
            <a:pPr marL="0" indent="0">
              <a:buNone/>
            </a:pPr>
            <a:r>
              <a:rPr lang="ru-RU" sz="2000" dirty="0" smtClean="0"/>
              <a:t>И распрощается с тобой.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Предсказал царь Соломон,</a:t>
            </a:r>
          </a:p>
          <a:p>
            <a:pPr marL="0" indent="0">
              <a:buNone/>
            </a:pPr>
            <a:r>
              <a:rPr lang="ru-RU" sz="2000" dirty="0" smtClean="0"/>
              <a:t>В древности пророк был он:</a:t>
            </a:r>
          </a:p>
          <a:p>
            <a:pPr marL="0" indent="0">
              <a:buNone/>
            </a:pPr>
            <a:r>
              <a:rPr lang="ru-RU" sz="2000" dirty="0" smtClean="0"/>
              <a:t>«Тихой ночью небеса,</a:t>
            </a:r>
          </a:p>
          <a:p>
            <a:pPr marL="0" indent="0">
              <a:buNone/>
            </a:pPr>
            <a:r>
              <a:rPr lang="ru-RU" sz="2000" dirty="0" smtClean="0"/>
              <a:t>Совершают чудеса.</a:t>
            </a:r>
          </a:p>
          <a:p>
            <a:pPr marL="0" indent="0">
              <a:buNone/>
            </a:pPr>
            <a:r>
              <a:rPr lang="ru-RU" sz="2000" dirty="0" smtClean="0"/>
              <a:t>На погибельной землице</a:t>
            </a:r>
          </a:p>
          <a:p>
            <a:pPr marL="0" indent="0">
              <a:buNone/>
            </a:pPr>
            <a:r>
              <a:rPr lang="ru-RU" sz="2000" dirty="0" smtClean="0"/>
              <a:t>Ждите все- </a:t>
            </a:r>
            <a:r>
              <a:rPr lang="ru-RU" sz="2000" smtClean="0"/>
              <a:t>Христос родится!»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</p:txBody>
      </p:sp>
      <p:pic>
        <p:nvPicPr>
          <p:cNvPr id="5122" name="Picture 2" descr="C:\Users\Камо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14" y="1484784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5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Молвил Валаам-пророк:</a:t>
            </a:r>
          </a:p>
          <a:p>
            <a:pPr marL="0" indent="0">
              <a:buNone/>
            </a:pPr>
            <a:r>
              <a:rPr lang="ru-RU" sz="2000" dirty="0" smtClean="0"/>
              <a:t>«Озарит звезда Восток.</a:t>
            </a:r>
          </a:p>
          <a:p>
            <a:pPr marL="0" indent="0">
              <a:buNone/>
            </a:pPr>
            <a:r>
              <a:rPr lang="ru-RU" sz="2000" dirty="0" smtClean="0"/>
              <a:t>На  земле Христос родится.</a:t>
            </a:r>
          </a:p>
          <a:p>
            <a:pPr marL="0" indent="0">
              <a:buNone/>
            </a:pPr>
            <a:r>
              <a:rPr lang="ru-RU" sz="2000" dirty="0" smtClean="0"/>
              <a:t>Поспешите поклониться…»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Прежде чем родится Богу,</a:t>
            </a:r>
          </a:p>
          <a:p>
            <a:pPr marL="0" indent="0">
              <a:buNone/>
            </a:pPr>
            <a:r>
              <a:rPr lang="ru-RU" sz="2000" dirty="0" smtClean="0"/>
              <a:t>Расскажу я вам немного</a:t>
            </a:r>
          </a:p>
          <a:p>
            <a:pPr marL="0" indent="0">
              <a:buNone/>
            </a:pPr>
            <a:r>
              <a:rPr lang="ru-RU" sz="2000" dirty="0" smtClean="0"/>
              <a:t>О звезде, что появилась</a:t>
            </a:r>
          </a:p>
          <a:p>
            <a:pPr marL="0" indent="0">
              <a:buNone/>
            </a:pPr>
            <a:r>
              <a:rPr lang="ru-RU" sz="2000" dirty="0" smtClean="0"/>
              <a:t>На Востоке в небесах…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098" name="Picture 2" descr="C:\Users\Камо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00808"/>
            <a:ext cx="516317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3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Рождество Христово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Жили- были три царя,</a:t>
            </a:r>
          </a:p>
          <a:p>
            <a:pPr marL="0" indent="0">
              <a:buNone/>
            </a:pPr>
            <a:r>
              <a:rPr lang="ru-RU" sz="2000" dirty="0" smtClean="0"/>
              <a:t>Все вокруг благотворя,</a:t>
            </a:r>
          </a:p>
          <a:p>
            <a:pPr marL="0" indent="0">
              <a:buNone/>
            </a:pPr>
            <a:r>
              <a:rPr lang="ru-RU" sz="2000" dirty="0" smtClean="0"/>
              <a:t>Был один с далёкой Перси,</a:t>
            </a:r>
          </a:p>
          <a:p>
            <a:pPr marL="0" indent="0">
              <a:buNone/>
            </a:pPr>
            <a:r>
              <a:rPr lang="ru-RU" sz="2000" dirty="0" smtClean="0"/>
              <a:t>А другой из </a:t>
            </a:r>
            <a:r>
              <a:rPr lang="ru-RU" sz="2000" dirty="0" err="1" smtClean="0"/>
              <a:t>Арави</a:t>
            </a:r>
            <a:r>
              <a:rPr lang="ru-RU" sz="2000" dirty="0" smtClean="0"/>
              <a:t>,</a:t>
            </a:r>
          </a:p>
          <a:p>
            <a:pPr marL="0" indent="0">
              <a:buNone/>
            </a:pPr>
            <a:r>
              <a:rPr lang="ru-RU" sz="2000" dirty="0" smtClean="0"/>
              <a:t>Ну, а третий царь, представьте,</a:t>
            </a:r>
          </a:p>
          <a:p>
            <a:pPr marL="0" indent="0">
              <a:buNone/>
            </a:pPr>
            <a:r>
              <a:rPr lang="ru-RU" sz="2000" dirty="0" smtClean="0"/>
              <a:t>Был из Эфиопии.</a:t>
            </a:r>
          </a:p>
          <a:p>
            <a:pPr marL="0" indent="0">
              <a:buNone/>
            </a:pPr>
            <a:r>
              <a:rPr lang="ru-RU" sz="2000" dirty="0" smtClean="0"/>
              <a:t>Мельхиор был стар и сед,</a:t>
            </a:r>
          </a:p>
          <a:p>
            <a:pPr marL="0" indent="0">
              <a:buNone/>
            </a:pPr>
            <a:r>
              <a:rPr lang="ru-RU" sz="2000" dirty="0" smtClean="0"/>
              <a:t>А </a:t>
            </a:r>
            <a:r>
              <a:rPr lang="ru-RU" sz="2000" dirty="0" err="1" smtClean="0"/>
              <a:t>Гаспар</a:t>
            </a:r>
            <a:r>
              <a:rPr lang="ru-RU" sz="2000" dirty="0" smtClean="0"/>
              <a:t> не знал тех бед.</a:t>
            </a:r>
          </a:p>
          <a:p>
            <a:pPr marL="0" indent="0">
              <a:buNone/>
            </a:pPr>
            <a:r>
              <a:rPr lang="ru-RU" sz="2000" dirty="0" smtClean="0"/>
              <a:t>Валтасар был ликом чёрен,</a:t>
            </a:r>
          </a:p>
          <a:p>
            <a:pPr marL="0" indent="0">
              <a:buNone/>
            </a:pPr>
            <a:r>
              <a:rPr lang="ru-RU" sz="2000" dirty="0" smtClean="0"/>
              <a:t>А глаза, как спелый </a:t>
            </a:r>
            <a:r>
              <a:rPr lang="ru-RU" sz="2000" dirty="0" err="1" smtClean="0"/>
              <a:t>тёрен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Три царя к единой цели </a:t>
            </a:r>
          </a:p>
          <a:p>
            <a:pPr marL="0" indent="0">
              <a:buNone/>
            </a:pPr>
            <a:r>
              <a:rPr lang="ru-RU" sz="2000" dirty="0" smtClean="0"/>
              <a:t>Торопились и поспели:</a:t>
            </a:r>
          </a:p>
          <a:p>
            <a:pPr marL="0" indent="0">
              <a:buNone/>
            </a:pPr>
            <a:r>
              <a:rPr lang="ru-RU" sz="2000" dirty="0" smtClean="0"/>
              <a:t>Встретились они в пути,</a:t>
            </a:r>
          </a:p>
          <a:p>
            <a:pPr marL="0" indent="0">
              <a:buNone/>
            </a:pPr>
            <a:r>
              <a:rPr lang="ru-RU" sz="2000" dirty="0" smtClean="0"/>
              <a:t>Чтобы вместе  им идти.</a:t>
            </a:r>
            <a:endParaRPr lang="ru-RU" sz="2000" dirty="0"/>
          </a:p>
        </p:txBody>
      </p:sp>
      <p:pic>
        <p:nvPicPr>
          <p:cNvPr id="6147" name="Picture 3" descr="C:\Users\Камо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1916832"/>
            <a:ext cx="5112969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4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На небе взошла звезда,</a:t>
            </a:r>
          </a:p>
          <a:p>
            <a:pPr marL="0" indent="0">
              <a:buNone/>
            </a:pPr>
            <a:r>
              <a:rPr lang="ru-RU" sz="2000" dirty="0" smtClean="0"/>
              <a:t>Вызвав </a:t>
            </a:r>
            <a:r>
              <a:rPr lang="ru-RU" sz="2000" dirty="0" err="1" smtClean="0"/>
              <a:t>кривотолк</a:t>
            </a:r>
            <a:r>
              <a:rPr lang="ru-RU" sz="2000" dirty="0" smtClean="0"/>
              <a:t> тогда:</a:t>
            </a:r>
          </a:p>
          <a:p>
            <a:pPr>
              <a:buFontTx/>
              <a:buChar char="-"/>
            </a:pPr>
            <a:r>
              <a:rPr lang="ru-RU" sz="2000" dirty="0" smtClean="0"/>
              <a:t>Ярче всех она горит,</a:t>
            </a:r>
          </a:p>
          <a:p>
            <a:pPr>
              <a:buFontTx/>
              <a:buChar char="-"/>
            </a:pPr>
            <a:r>
              <a:rPr lang="ru-RU" sz="2000" dirty="0" smtClean="0"/>
              <a:t>Может, то метеорит,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В небесах чуть-чуть посветит,</a:t>
            </a:r>
          </a:p>
          <a:p>
            <a:pPr marL="0" indent="0">
              <a:buNone/>
            </a:pPr>
            <a:r>
              <a:rPr lang="ru-RU" sz="2000" dirty="0" smtClean="0"/>
              <a:t>Да землицу опалит?</a:t>
            </a:r>
          </a:p>
          <a:p>
            <a:pPr marL="0" indent="0">
              <a:buNone/>
            </a:pPr>
            <a:r>
              <a:rPr lang="ru-RU" sz="2000" dirty="0" smtClean="0"/>
              <a:t> Или может быть комета?</a:t>
            </a:r>
          </a:p>
          <a:p>
            <a:pPr marL="0" indent="0">
              <a:buNone/>
            </a:pPr>
            <a:r>
              <a:rPr lang="ru-RU" sz="2000" dirty="0" smtClean="0"/>
              <a:t>То несчастье жди к рассвету…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Поспешали старцы в путь,</a:t>
            </a:r>
          </a:p>
          <a:p>
            <a:pPr marL="0" indent="0">
              <a:buNone/>
            </a:pPr>
            <a:r>
              <a:rPr lang="ru-RU" sz="2000" dirty="0" smtClean="0"/>
              <a:t>Чтоб к кресту его прильнуть.</a:t>
            </a:r>
          </a:p>
          <a:p>
            <a:pPr>
              <a:buFontTx/>
              <a:buChar char="-"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/>
          </a:p>
        </p:txBody>
      </p:sp>
      <p:pic>
        <p:nvPicPr>
          <p:cNvPr id="7171" name="Picture 3" descr="C:\Users\Камо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88840"/>
            <a:ext cx="490285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4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А звезда и ночь, и день</a:t>
            </a:r>
          </a:p>
          <a:p>
            <a:pPr marL="0" indent="0">
              <a:buNone/>
            </a:pPr>
            <a:r>
              <a:rPr lang="ru-RU" sz="2000" dirty="0" smtClean="0"/>
              <a:t>Шла за ними, словно тень,</a:t>
            </a:r>
          </a:p>
          <a:p>
            <a:pPr marL="0" indent="0">
              <a:buNone/>
            </a:pPr>
            <a:r>
              <a:rPr lang="ru-RU" sz="2000" dirty="0" smtClean="0"/>
              <a:t>Им указывала путь</a:t>
            </a:r>
          </a:p>
          <a:p>
            <a:pPr marL="0" indent="0">
              <a:buNone/>
            </a:pPr>
            <a:r>
              <a:rPr lang="ru-RU" sz="2000" dirty="0" smtClean="0"/>
              <a:t>Иль спускалась отдохнуть…</a:t>
            </a:r>
          </a:p>
          <a:p>
            <a:pPr marL="0" indent="0">
              <a:buNone/>
            </a:pPr>
            <a:r>
              <a:rPr lang="ru-RU" sz="2000" dirty="0" smtClean="0"/>
              <a:t>Сон волхвов она хранила,</a:t>
            </a:r>
          </a:p>
          <a:p>
            <a:pPr marL="0" indent="0">
              <a:buNone/>
            </a:pPr>
            <a:r>
              <a:rPr lang="ru-RU" sz="2000" dirty="0" smtClean="0"/>
              <a:t>Душа ангелов дарила.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Неизменна жизни ось,</a:t>
            </a:r>
          </a:p>
          <a:p>
            <a:pPr marL="0" indent="0">
              <a:buNone/>
            </a:pPr>
            <a:r>
              <a:rPr lang="ru-RU" sz="2000" dirty="0" smtClean="0"/>
              <a:t>А пророчество сбылось!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И Мария родила,</a:t>
            </a:r>
          </a:p>
          <a:p>
            <a:pPr marL="0" indent="0">
              <a:buNone/>
            </a:pPr>
            <a:r>
              <a:rPr lang="ru-RU" sz="2000" dirty="0" smtClean="0"/>
              <a:t>Оставшись девою сама…</a:t>
            </a:r>
          </a:p>
          <a:p>
            <a:pPr marL="0" indent="0">
              <a:buNone/>
            </a:pPr>
            <a:r>
              <a:rPr lang="ru-RU" sz="2000" dirty="0" smtClean="0"/>
              <a:t>До середины ночь дошла,</a:t>
            </a:r>
          </a:p>
          <a:p>
            <a:pPr marL="0" indent="0">
              <a:buNone/>
            </a:pPr>
            <a:r>
              <a:rPr lang="ru-RU" sz="2000" dirty="0" smtClean="0"/>
              <a:t>Как звезда с небес сошла,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Picture 2" descr="C:\Users\Камо\Desktop\2 (14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72816"/>
            <a:ext cx="4944081" cy="40324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2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913</Words>
  <Application>Microsoft Office PowerPoint</Application>
  <PresentationFormat>Экран 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СКАЗАНИЕ О РОЖДЕСТВЕ ХРИСТОВОМ</vt:lpstr>
      <vt:lpstr>Рождество Господа Бога и Спаса Нашего  Иисуса Христа Как благодатью                                     дождь прольется, </vt:lpstr>
      <vt:lpstr>Рождество Христово</vt:lpstr>
      <vt:lpstr>Презентация PowerPoint</vt:lpstr>
      <vt:lpstr>Презентация PowerPoint</vt:lpstr>
      <vt:lpstr>Презентация PowerPoint</vt:lpstr>
      <vt:lpstr>Рождество Христово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СКАЗАНИЕ О РОЖДЕСТВЕ ХРИСТОВОМ</dc:title>
  <dc:creator>Камо</dc:creator>
  <cp:lastModifiedBy>Камо</cp:lastModifiedBy>
  <cp:revision>21</cp:revision>
  <dcterms:created xsi:type="dcterms:W3CDTF">2016-11-23T21:09:38Z</dcterms:created>
  <dcterms:modified xsi:type="dcterms:W3CDTF">2016-11-27T15:57:34Z</dcterms:modified>
</cp:coreProperties>
</file>