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CBC0-1642-4D3C-B465-C67AA28085F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4131-4777-4E26-97D4-238DEEA81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ВНЕУРОЧНАЯ  </a:t>
            </a:r>
            <a:r>
              <a:rPr lang="ru-RU" dirty="0" smtClean="0"/>
              <a:t>ДЕЯТЕЛЬНОСТЬ</a:t>
            </a:r>
            <a:br>
              <a:rPr lang="ru-RU" dirty="0" smtClean="0"/>
            </a:br>
            <a:r>
              <a:rPr lang="ru-RU" dirty="0" smtClean="0"/>
              <a:t>учащихся начальной школы</a:t>
            </a:r>
            <a:br>
              <a:rPr lang="ru-RU" dirty="0" smtClean="0"/>
            </a:br>
            <a:r>
              <a:rPr lang="ru-RU" dirty="0" smtClean="0"/>
              <a:t>»УМЕЛЫЕ  РУЧКИ»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учитель </a:t>
            </a:r>
            <a:r>
              <a:rPr lang="ru-RU" dirty="0" err="1" smtClean="0"/>
              <a:t>Шамирян</a:t>
            </a:r>
            <a:r>
              <a:rPr lang="ru-RU" dirty="0" smtClean="0"/>
              <a:t> К.Л.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фото\SAM_0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G:\фото\SAM_0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Подарок любимым мамам</a:t>
            </a:r>
            <a:endParaRPr lang="ru-RU" dirty="0"/>
          </a:p>
        </p:txBody>
      </p:sp>
      <p:pic>
        <p:nvPicPr>
          <p:cNvPr id="11266" name="Picture 2" descr="G:\фото\SAM_0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 мы умеем</a:t>
            </a:r>
            <a:endParaRPr lang="ru-RU" dirty="0"/>
          </a:p>
        </p:txBody>
      </p:sp>
      <p:pic>
        <p:nvPicPr>
          <p:cNvPr id="12290" name="Picture 2" descr="G:\фото\SAM_0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Творим чудеса</a:t>
            </a:r>
            <a:endParaRPr lang="ru-RU" dirty="0"/>
          </a:p>
        </p:txBody>
      </p:sp>
      <p:pic>
        <p:nvPicPr>
          <p:cNvPr id="13314" name="Picture 2" descr="G:\фото\SAM_0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Любимое занятие</a:t>
            </a:r>
            <a:endParaRPr lang="ru-RU" dirty="0"/>
          </a:p>
        </p:txBody>
      </p:sp>
      <p:pic>
        <p:nvPicPr>
          <p:cNvPr id="14338" name="Picture 2" descr="G:\фото\SAM_0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15362" name="Picture 2" descr="G:\фото\SAM_0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Пусть </a:t>
            </a:r>
            <a:r>
              <a:rPr lang="ru-RU" dirty="0" err="1" smtClean="0"/>
              <a:t>цветик-семицветик</a:t>
            </a:r>
            <a:r>
              <a:rPr lang="ru-RU" dirty="0" smtClean="0"/>
              <a:t> исполнит все ваши желания.</a:t>
            </a:r>
            <a:endParaRPr lang="ru-RU" dirty="0"/>
          </a:p>
        </p:txBody>
      </p:sp>
      <p:pic>
        <p:nvPicPr>
          <p:cNvPr id="16386" name="Picture 2" descr="G:\фото\SAM_0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Пластилинография</a:t>
            </a:r>
            <a:endParaRPr lang="ru-RU" dirty="0"/>
          </a:p>
        </p:txBody>
      </p:sp>
      <p:pic>
        <p:nvPicPr>
          <p:cNvPr id="1026" name="Picture 2" descr="G:\фото\SAM_0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487992"/>
            <a:ext cx="7429553" cy="4798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любим творить</a:t>
            </a:r>
            <a:endParaRPr lang="ru-RU" dirty="0"/>
          </a:p>
        </p:txBody>
      </p:sp>
      <p:pic>
        <p:nvPicPr>
          <p:cNvPr id="2050" name="Picture 2" descr="G:\фото\SAM_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природным материалом</a:t>
            </a:r>
            <a:endParaRPr lang="ru-RU" dirty="0"/>
          </a:p>
        </p:txBody>
      </p:sp>
      <p:pic>
        <p:nvPicPr>
          <p:cNvPr id="3074" name="Picture 2" descr="G:\фото\SAM_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фото\SAM_0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1"/>
            <a:ext cx="592935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из салфеток</a:t>
            </a:r>
            <a:endParaRPr lang="ru-RU" dirty="0"/>
          </a:p>
        </p:txBody>
      </p:sp>
      <p:pic>
        <p:nvPicPr>
          <p:cNvPr id="5122" name="Picture 2" descr="G:\фото\SAM_0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бросовым материалом</a:t>
            </a:r>
            <a:endParaRPr lang="ru-RU" dirty="0"/>
          </a:p>
        </p:txBody>
      </p:sp>
      <p:pic>
        <p:nvPicPr>
          <p:cNvPr id="6146" name="Picture 2" descr="G:\фото\SAM_0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500174"/>
            <a:ext cx="7000925" cy="471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Бумагопластика</a:t>
            </a:r>
            <a:endParaRPr lang="ru-RU" dirty="0"/>
          </a:p>
        </p:txBody>
      </p:sp>
      <p:pic>
        <p:nvPicPr>
          <p:cNvPr id="7170" name="Picture 2" descr="G:\фото\SAM_0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пластилином</a:t>
            </a:r>
            <a:endParaRPr lang="ru-RU" dirty="0"/>
          </a:p>
        </p:txBody>
      </p:sp>
      <p:pic>
        <p:nvPicPr>
          <p:cNvPr id="8194" name="Picture 2" descr="G:\фото\SAM_0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39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ВНЕУРОЧНАЯ  ДЕЯТЕЛЬНОСТЬ учащихся начальной школы »УМЕЛЫЕ  РУЧКИ»    учитель Шамирян К.Л. </vt:lpstr>
      <vt:lpstr>Пластилинография</vt:lpstr>
      <vt:lpstr>Мы любим творить</vt:lpstr>
      <vt:lpstr>Работа с природным материалом</vt:lpstr>
      <vt:lpstr>Слайд 5</vt:lpstr>
      <vt:lpstr>Цветы из салфеток</vt:lpstr>
      <vt:lpstr>Работа с бросовым материалом</vt:lpstr>
      <vt:lpstr>Бумагопластика</vt:lpstr>
      <vt:lpstr>Работа с пластилином</vt:lpstr>
      <vt:lpstr>Слайд 10</vt:lpstr>
      <vt:lpstr>Слайд 11</vt:lpstr>
      <vt:lpstr>Подарок любимым мамам</vt:lpstr>
      <vt:lpstr>Вот как мы умеем</vt:lpstr>
      <vt:lpstr>Творим чудеса</vt:lpstr>
      <vt:lpstr>Любимое занятие</vt:lpstr>
      <vt:lpstr>Наше творчество</vt:lpstr>
      <vt:lpstr>Пусть цветик-семицветик исполнит все ваши желания.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Шамирян </dc:creator>
  <cp:lastModifiedBy>Шамирян </cp:lastModifiedBy>
  <cp:revision>6</cp:revision>
  <dcterms:created xsi:type="dcterms:W3CDTF">2016-02-10T06:55:05Z</dcterms:created>
  <dcterms:modified xsi:type="dcterms:W3CDTF">2016-02-10T08:19:46Z</dcterms:modified>
</cp:coreProperties>
</file>