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64" autoAdjust="0"/>
    <p:restoredTop sz="86420" autoAdjust="0"/>
  </p:normalViewPr>
  <p:slideViewPr>
    <p:cSldViewPr>
      <p:cViewPr varScale="1">
        <p:scale>
          <a:sx n="64" d="100"/>
          <a:sy n="64" d="100"/>
        </p:scale>
        <p:origin x="-13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411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39375-5925-44AC-A025-68A3FE36DB37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B78E-06ED-4907-A825-0FB7CBC084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39375-5925-44AC-A025-68A3FE36DB37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B78E-06ED-4907-A825-0FB7CBC08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39375-5925-44AC-A025-68A3FE36DB37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B78E-06ED-4907-A825-0FB7CBC08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39375-5925-44AC-A025-68A3FE36DB37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B78E-06ED-4907-A825-0FB7CBC08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39375-5925-44AC-A025-68A3FE36DB37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F59B78E-06ED-4907-A825-0FB7CBC08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39375-5925-44AC-A025-68A3FE36DB37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B78E-06ED-4907-A825-0FB7CBC08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39375-5925-44AC-A025-68A3FE36DB37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B78E-06ED-4907-A825-0FB7CBC08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39375-5925-44AC-A025-68A3FE36DB37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B78E-06ED-4907-A825-0FB7CBC08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39375-5925-44AC-A025-68A3FE36DB37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B78E-06ED-4907-A825-0FB7CBC08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39375-5925-44AC-A025-68A3FE36DB37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B78E-06ED-4907-A825-0FB7CBC08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39375-5925-44AC-A025-68A3FE36DB37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B78E-06ED-4907-A825-0FB7CBC08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3539375-5925-44AC-A025-68A3FE36DB37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F59B78E-06ED-4907-A825-0FB7CBC08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714511"/>
          </a:xfrm>
        </p:spPr>
        <p:txBody>
          <a:bodyPr/>
          <a:lstStyle/>
          <a:p>
            <a:r>
              <a:rPr lang="ru-RU" dirty="0" smtClean="0"/>
              <a:t>ВНЕУРОЧНАЯ  РАБОТА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071678"/>
            <a:ext cx="6400800" cy="2995618"/>
          </a:xfrm>
        </p:spPr>
        <p:txBody>
          <a:bodyPr/>
          <a:lstStyle/>
          <a:p>
            <a:r>
              <a:rPr lang="ru-RU" dirty="0" smtClean="0"/>
              <a:t>«КРУЖОК УМЕЛЫЕ  РУЧКИ»</a:t>
            </a:r>
          </a:p>
          <a:p>
            <a:r>
              <a:rPr lang="ru-RU" dirty="0" smtClean="0"/>
              <a:t>Руководитель</a:t>
            </a:r>
          </a:p>
          <a:p>
            <a:r>
              <a:rPr lang="ru-RU" dirty="0" err="1" smtClean="0"/>
              <a:t>Шамирян</a:t>
            </a:r>
            <a:r>
              <a:rPr lang="ru-RU" dirty="0" smtClean="0"/>
              <a:t> </a:t>
            </a:r>
            <a:r>
              <a:rPr lang="ru-RU" dirty="0" err="1" smtClean="0"/>
              <a:t>Кармела</a:t>
            </a:r>
            <a:r>
              <a:rPr lang="ru-RU" dirty="0" smtClean="0"/>
              <a:t> </a:t>
            </a:r>
            <a:r>
              <a:rPr lang="ru-RU" dirty="0" err="1" smtClean="0"/>
              <a:t>Левоновна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учитель\Рабочий стол\фото кружок умелые ручки\SAM_59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28728" y="1571612"/>
            <a:ext cx="6278033" cy="47085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учитель\Рабочий стол\фото кружок умелые ручки\SAM_05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занятия</a:t>
            </a:r>
            <a:endParaRPr lang="ru-RU" dirty="0"/>
          </a:p>
        </p:txBody>
      </p:sp>
      <p:pic>
        <p:nvPicPr>
          <p:cNvPr id="1026" name="Picture 2" descr="C:\Documents and Settings\учитель\Рабочий стол\фото кружок умелые ручки\SL3849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0567" y="1428736"/>
            <a:ext cx="7534298" cy="48799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Вот так мы учимся создавать шедевры</a:t>
            </a:r>
            <a:endParaRPr lang="ru-RU" dirty="0"/>
          </a:p>
        </p:txBody>
      </p:sp>
      <p:pic>
        <p:nvPicPr>
          <p:cNvPr id="2050" name="Picture 2" descr="C:\Documents and Settings\учитель\Рабочий стол\фото кружок умелые ручки\SAM_59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учитель\Рабочий стол\фото кружок умелые ручки\SAM_59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00166" y="1785926"/>
            <a:ext cx="6278033" cy="44942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учитель\Рабочий стол\фото кружок умелые ручки\SAM_59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2983" y="1714488"/>
            <a:ext cx="6278033" cy="45942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Наше творчество</a:t>
            </a:r>
            <a:endParaRPr lang="ru-RU" dirty="0"/>
          </a:p>
        </p:txBody>
      </p:sp>
      <p:pic>
        <p:nvPicPr>
          <p:cNvPr id="5122" name="Picture 2" descr="C:\Documents and Settings\учитель\Рабочий стол\фото кружок умелые ручки\SAM_57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учитель\Рабочий стол\фото кружок умелые ручки\SAM_59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2983" y="1785926"/>
            <a:ext cx="6278033" cy="45227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учитель\Рабочий стол\фото кружок умелые ручки\SL3850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0606" y="1600200"/>
            <a:ext cx="7062788" cy="47085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Documents and Settings\учитель\Рабочий стол\фото кружок умелые ручки\SL3849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0606" y="1600200"/>
            <a:ext cx="7062788" cy="47085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</TotalTime>
  <Words>21</Words>
  <Application>Microsoft Office PowerPoint</Application>
  <PresentationFormat>Экран (4:3)</PresentationFormat>
  <Paragraphs>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ВНЕУРОЧНАЯ  РАБОТА</vt:lpstr>
      <vt:lpstr>Наши занятия</vt:lpstr>
      <vt:lpstr>Вот так мы учимся создавать шедевры</vt:lpstr>
      <vt:lpstr>Слайд 4</vt:lpstr>
      <vt:lpstr>Слайд 5</vt:lpstr>
      <vt:lpstr>Наше творчество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ВНЕУРОЧНАЯ  РАБОТА</dc:title>
  <dc:creator>учитель</dc:creator>
  <cp:lastModifiedBy>учитель</cp:lastModifiedBy>
  <cp:revision>4</cp:revision>
  <dcterms:created xsi:type="dcterms:W3CDTF">2016-06-15T05:48:07Z</dcterms:created>
  <dcterms:modified xsi:type="dcterms:W3CDTF">2016-06-15T06:24:32Z</dcterms:modified>
</cp:coreProperties>
</file>